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8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3000" t="5000" r="33000" b="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76315-B494-4B00-89B6-7DFD2F03726C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F961-44ED-44B7-B742-2F9E6B21BC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107504" y="656134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err="1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</a:t>
            </a: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hyperlink" Target="http://www.indezine.com/" TargetMode="External"/><Relationship Id="rId7" Type="http://schemas.openxmlformats.org/officeDocument/2006/relationships/hyperlink" Target="http://img1.liveinternet.ru/images/attach/c/2/67/80/67080258_9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9068/16969765.1b8/0_87bd9_13bca51d_M.png" TargetMode="External"/><Relationship Id="rId5" Type="http://schemas.openxmlformats.org/officeDocument/2006/relationships/hyperlink" Target="http://img-fotki.yandex.ru/get/6836/16969765.241/0_9176b_49ccac57_M.png" TargetMode="External"/><Relationship Id="rId4" Type="http://schemas.openxmlformats.org/officeDocument/2006/relationships/hyperlink" Target="http://img-fotki.yandex.ru/get/5105/200418627.4/0_1062a4_b5b8d1a9_L.png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6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2961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err="1" smtClean="0">
                <a:solidFill>
                  <a:schemeClr val="accent2"/>
                </a:solidFill>
                <a:ea typeface="Malgun Gothic" panose="020B0503020000020004" pitchFamily="34" charset="-127"/>
              </a:rPr>
              <a:t>Аллаярова</a:t>
            </a:r>
            <a:r>
              <a:rPr lang="ru-RU" b="1" dirty="0" smtClean="0">
                <a:solidFill>
                  <a:schemeClr val="accent2"/>
                </a:solidFill>
                <a:ea typeface="Malgun Gothic" panose="020B0503020000020004" pitchFamily="34" charset="-127"/>
              </a:rPr>
              <a:t> Н.П.</a:t>
            </a:r>
            <a:endParaRPr lang="ru-RU" b="1" dirty="0">
              <a:solidFill>
                <a:schemeClr val="accent2"/>
              </a:solidFill>
              <a:ea typeface="Malgun Gothic" panose="020B0503020000020004" pitchFamily="34" charset="-127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accent2"/>
                </a:solidFill>
                <a:ea typeface="Malgun Gothic" panose="020B0503020000020004" pitchFamily="34" charset="-127"/>
              </a:rPr>
              <a:t>МБОУ«СОШ№1 </a:t>
            </a:r>
            <a:r>
              <a:rPr lang="ru-RU" b="1" dirty="0" err="1" smtClean="0">
                <a:solidFill>
                  <a:schemeClr val="accent2"/>
                </a:solidFill>
                <a:ea typeface="Malgun Gothic" panose="020B0503020000020004" pitchFamily="34" charset="-127"/>
              </a:rPr>
              <a:t>с.Шаран</a:t>
            </a:r>
            <a:r>
              <a:rPr lang="ru-RU" b="1" dirty="0" smtClean="0">
                <a:solidFill>
                  <a:schemeClr val="accent2"/>
                </a:solidFill>
                <a:ea typeface="Malgun Gothic" panose="020B0503020000020004" pitchFamily="34" charset="-127"/>
              </a:rPr>
              <a:t>»</a:t>
            </a:r>
            <a:endParaRPr lang="ru-RU" b="1" dirty="0">
              <a:solidFill>
                <a:schemeClr val="accent2"/>
              </a:solidFill>
              <a:ea typeface="Malgun Gothic" panose="020B0503020000020004" pitchFamily="34" charset="-127"/>
            </a:endParaRPr>
          </a:p>
          <a:p>
            <a:endParaRPr lang="ru-RU" dirty="0"/>
          </a:p>
        </p:txBody>
      </p:sp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792"/>
            <a:ext cx="6768752" cy="3096343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Тренажёр</a:t>
            </a:r>
            <a:r>
              <a:rPr lang="ru-RU" sz="5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в слове звуков и букв</a:t>
            </a:r>
            <a:r>
              <a:rPr lang="ru-RU" sz="27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b="1" dirty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Русский язык, 1-4 класс</a:t>
            </a:r>
            <a:br>
              <a:rPr lang="ru-RU" sz="2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УМК любой</a:t>
            </a:r>
            <a:endParaRPr lang="ru-RU" sz="2700" dirty="0">
              <a:solidFill>
                <a:schemeClr val="accent2"/>
              </a:solidFill>
            </a:endParaRPr>
          </a:p>
        </p:txBody>
      </p:sp>
      <p:pic>
        <p:nvPicPr>
          <p:cNvPr id="15" name="Picture 2" descr="http://img-fotki.yandex.ru/get/5105/200418627.4/0_1062a4_b5b8d1a9_L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139" y="5976040"/>
            <a:ext cx="728853" cy="560593"/>
          </a:xfrm>
          <a:prstGeom prst="rect">
            <a:avLst/>
          </a:prstGeom>
          <a:noFill/>
        </p:spPr>
      </p:pic>
      <p:pic>
        <p:nvPicPr>
          <p:cNvPr id="16" name="Picture 8" descr="http://img-fotki.yandex.ru/get/9068/16969765.1b8/0_87bd9_13bca51d_M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015" y="5877272"/>
            <a:ext cx="806519" cy="7581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лилия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Замечательно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Юрий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Верно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4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494860" y="2349192"/>
            <a:ext cx="1937785" cy="2477075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ягода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2955652" y="332656"/>
            <a:ext cx="1695782" cy="2369765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494860" y="2349192"/>
            <a:ext cx="1937785" cy="2477075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>
                <a:solidFill>
                  <a:schemeClr val="accent2"/>
                </a:solidFill>
                <a:cs typeface="Times New Roman" pitchFamily="18" charset="0"/>
              </a:rPr>
              <a:t>б</a:t>
            </a:r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ремя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Молодец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2955652" y="332656"/>
            <a:ext cx="1695782" cy="2369765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1668471" y="332656"/>
            <a:ext cx="1560751" cy="238094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494860" y="2349192"/>
            <a:ext cx="1937785" cy="2477075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2936362" y="4081804"/>
            <a:ext cx="1922003" cy="2443540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1656196" y="4408206"/>
            <a:ext cx="1560751" cy="211713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8517206" y="61830"/>
            <a:ext cx="540000" cy="54000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259632" y="1052736"/>
            <a:ext cx="6624736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>
                  <a:solidFill>
                    <a:schemeClr val="bg1"/>
                  </a:solidFill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sz="3600" b="1" dirty="0">
              <a:ln>
                <a:solidFill>
                  <a:schemeClr val="bg1"/>
                </a:solidFill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700809"/>
            <a:ext cx="8229600" cy="424847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>
                <a:hlinkClick r:id="rId3"/>
              </a:rPr>
              <a:t>Шаблон </a:t>
            </a:r>
            <a:r>
              <a:rPr lang="ru-RU" dirty="0" err="1" smtClean="0">
                <a:hlinkClick r:id="rId3"/>
              </a:rPr>
              <a:t>пазлов</a:t>
            </a:r>
            <a:endParaRPr lang="ru-RU" dirty="0" smtClean="0">
              <a:hlinkClick r:id="rId3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4"/>
              </a:rPr>
              <a:t>Конверт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4"/>
              </a:rPr>
              <a:t>с открытками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5"/>
              </a:rPr>
              <a:t>Девочка с портфелем    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6"/>
              </a:rPr>
              <a:t>Заяц с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6"/>
              </a:rPr>
              <a:t>карандашами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  <a:hlinkClick r:id="rId7"/>
              </a:rPr>
              <a:t>Иллюстрация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  <a:p>
            <a:pPr marL="0" lvl="0" indent="0" algn="ctr">
              <a:lnSpc>
                <a:spcPct val="120000"/>
              </a:lnSpc>
              <a:buNone/>
            </a:pPr>
            <a:r>
              <a:rPr lang="ru-RU" dirty="0">
                <a:solidFill>
                  <a:schemeClr val="accent2"/>
                </a:solidFill>
              </a:rPr>
              <a:t>Звуковые файлы записаны автором </a:t>
            </a:r>
            <a:endParaRPr lang="ru-RU" dirty="0" smtClean="0">
              <a:solidFill>
                <a:schemeClr val="accent2"/>
              </a:solidFill>
            </a:endParaRPr>
          </a:p>
          <a:p>
            <a:pPr marL="0" lvl="0" indent="0" algn="ctr">
              <a:lnSpc>
                <a:spcPct val="120000"/>
              </a:lnSpc>
              <a:buNone/>
            </a:pPr>
            <a:r>
              <a:rPr lang="ru-RU" dirty="0" smtClean="0">
                <a:solidFill>
                  <a:schemeClr val="accent2"/>
                </a:solidFill>
              </a:rPr>
              <a:t>в </a:t>
            </a:r>
            <a:r>
              <a:rPr lang="ru-RU" dirty="0">
                <a:solidFill>
                  <a:schemeClr val="accent2"/>
                </a:solidFill>
              </a:rPr>
              <a:t>программе </a:t>
            </a:r>
            <a:r>
              <a:rPr lang="en-US" dirty="0">
                <a:solidFill>
                  <a:schemeClr val="accent2"/>
                </a:solidFill>
              </a:rPr>
              <a:t>Audacity</a:t>
            </a:r>
            <a:endParaRPr lang="ru-RU" dirty="0">
              <a:solidFill>
                <a:schemeClr val="accent2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Picture 6" descr="http://img-fotki.yandex.ru/get/6836/16969765.241/0_9176b_49ccac57_M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5661248"/>
            <a:ext cx="600181" cy="98390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350849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5616624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9" descr="D:\Лидия\шаблоны\Ольга Бор\Decor and Color by Olga Bor\lilac frame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86" y="0"/>
            <a:ext cx="61384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1" y="188640"/>
            <a:ext cx="4392489" cy="6336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Дорогой друг!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2"/>
                </a:solidFill>
                <a:cs typeface="Times New Roman" pitchFamily="18" charset="0"/>
              </a:rPr>
              <a:t>Прочитай слово и определи сколько в нём звуков и букв. </a:t>
            </a:r>
            <a:endParaRPr lang="ru-RU" sz="2800" b="1" dirty="0">
              <a:solidFill>
                <a:schemeClr val="accent2"/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Если ты </a:t>
            </a:r>
            <a:r>
              <a:rPr lang="ru-RU" sz="2800" b="1" dirty="0" smtClean="0">
                <a:solidFill>
                  <a:schemeClr val="accent2"/>
                </a:solidFill>
                <a:cs typeface="Times New Roman" pitchFamily="18" charset="0"/>
              </a:rPr>
              <a:t>ответишь </a:t>
            </a: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верно,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/>
                </a:solidFill>
                <a:cs typeface="Times New Roman" pitchFamily="18" charset="0"/>
              </a:rPr>
              <a:t>то перейдёшь к следующему заданию.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Желаю удачи!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печенье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3" name="Умница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4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5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8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7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7504" y="6561348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156176" y="106897"/>
            <a:ext cx="0" cy="6644206"/>
          </a:xfrm>
          <a:prstGeom prst="line">
            <a:avLst/>
          </a:prstGeom>
          <a:ln w="127000" cmpd="tri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якорь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Верно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метель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Замечательно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вьюга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Здорово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Ой-ой-ой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пенал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Молодец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5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яма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3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2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hlinkshowjump?jump=nextslide">
              <a:snd r:embed="rId4" name="Умница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4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3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пальто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noaction">
              <a:snd r:embed="rId2" name="Ой-ой-ой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6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hlinkshowjump?jump=nextslide">
              <a:snd r:embed="rId3" name="Молодец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7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6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5904656" cy="6336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251520" y="332656"/>
            <a:ext cx="1751899" cy="2085841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4372603" y="332656"/>
            <a:ext cx="1711565" cy="209031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3125757" y="2344721"/>
            <a:ext cx="1748391" cy="2143967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4593563" y="4361257"/>
            <a:ext cx="1490605" cy="216408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4547968" y="2022790"/>
            <a:ext cx="1536200" cy="2722994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251520" y="4361257"/>
            <a:ext cx="1690521" cy="216408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251520" y="2065268"/>
            <a:ext cx="1557243" cy="266039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300192" y="404664"/>
            <a:ext cx="2592288" cy="7920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  <a:cs typeface="Times New Roman" pitchFamily="18" charset="0"/>
              </a:rPr>
              <a:t>омуль</a:t>
            </a:r>
            <a:endParaRPr lang="ru-RU" sz="4800" b="1" dirty="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>
            <a:hlinkClick r:id="" action="ppaction://hlinkshowjump?jump=nextslide">
              <a:snd r:embed="rId2" name="Здорово.wav"/>
            </a:hlinkClick>
          </p:cNvPr>
          <p:cNvSpPr/>
          <p:nvPr/>
        </p:nvSpPr>
        <p:spPr>
          <a:xfrm>
            <a:off x="6300192" y="1988840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Times New Roman" pitchFamily="18" charset="0"/>
              </a:rPr>
              <a:t>4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>
            <a:hlinkClick r:id="" action="ppaction://noaction">
              <a:snd r:embed="rId3" name="Подумай.wav"/>
            </a:hlinkClick>
          </p:cNvPr>
          <p:cNvSpPr/>
          <p:nvPr/>
        </p:nvSpPr>
        <p:spPr>
          <a:xfrm>
            <a:off x="6300192" y="335699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5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9" name="Скругленный прямоугольник 18">
            <a:hlinkClick r:id="" action="ppaction://noaction">
              <a:snd r:embed="rId4" name="Нет-нет-нет.wav"/>
            </a:hlinkClick>
          </p:cNvPr>
          <p:cNvSpPr/>
          <p:nvPr/>
        </p:nvSpPr>
        <p:spPr>
          <a:xfrm>
            <a:off x="6300192" y="4797152"/>
            <a:ext cx="2592288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6 </a:t>
            </a:r>
            <a:r>
              <a:rPr lang="ru-RU" sz="4400" b="1" dirty="0" err="1" smtClean="0">
                <a:solidFill>
                  <a:srgbClr val="C00000"/>
                </a:solidFill>
                <a:cs typeface="Times New Roman" pitchFamily="18" charset="0"/>
              </a:rPr>
              <a:t>зв</a:t>
            </a: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., 5 б.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332656"/>
            <a:ext cx="5832648" cy="6192688"/>
          </a:xfrm>
          <a:prstGeom prst="rect">
            <a:avLst/>
          </a:prstGeom>
          <a:noFill/>
          <a:ln w="1016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7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1308</TotalTime>
  <Words>287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Malgun Gothic</vt:lpstr>
      <vt:lpstr>Arial</vt:lpstr>
      <vt:lpstr>Calibri</vt:lpstr>
      <vt:lpstr>Times New Roman</vt:lpstr>
      <vt:lpstr>Тема Office</vt:lpstr>
      <vt:lpstr>Тренажёр Определение в слове звуков и букв Русский язык, 1-4 класс УМК любой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в слове звуков и букв</dc:title>
  <dc:creator>Фокина Лидия Петровна</dc:creator>
  <cp:keywords>Тренажёр</cp:keywords>
  <cp:lastModifiedBy>Альфия Галлямова</cp:lastModifiedBy>
  <cp:revision>26</cp:revision>
  <dcterms:created xsi:type="dcterms:W3CDTF">2014-01-04T07:37:12Z</dcterms:created>
  <dcterms:modified xsi:type="dcterms:W3CDTF">2022-12-10T15:38:01Z</dcterms:modified>
</cp:coreProperties>
</file>