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65" r:id="rId11"/>
    <p:sldId id="281" r:id="rId12"/>
    <p:sldId id="266" r:id="rId13"/>
    <p:sldId id="267" r:id="rId14"/>
    <p:sldId id="282" r:id="rId15"/>
    <p:sldId id="271" r:id="rId16"/>
    <p:sldId id="273" r:id="rId17"/>
    <p:sldId id="272" r:id="rId18"/>
    <p:sldId id="283" r:id="rId19"/>
    <p:sldId id="274" r:id="rId20"/>
    <p:sldId id="275" r:id="rId21"/>
    <p:sldId id="276" r:id="rId22"/>
    <p:sldId id="277" r:id="rId23"/>
    <p:sldId id="279" r:id="rId24"/>
    <p:sldId id="280" r:id="rId25"/>
    <p:sldId id="269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3" d="100"/>
          <a:sy n="73" d="100"/>
        </p:scale>
        <p:origin x="-1714" y="-29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F7529-10DA-435C-A485-8671D3C990D4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5E0AB-B1A5-4A61-B5BD-BC175832D4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F7529-10DA-435C-A485-8671D3C990D4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5E0AB-B1A5-4A61-B5BD-BC175832D4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F7529-10DA-435C-A485-8671D3C990D4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5E0AB-B1A5-4A61-B5BD-BC175832D4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F7529-10DA-435C-A485-8671D3C990D4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5E0AB-B1A5-4A61-B5BD-BC175832D4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F7529-10DA-435C-A485-8671D3C990D4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5E0AB-B1A5-4A61-B5BD-BC175832D4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F7529-10DA-435C-A485-8671D3C990D4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5E0AB-B1A5-4A61-B5BD-BC175832D4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F7529-10DA-435C-A485-8671D3C990D4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5E0AB-B1A5-4A61-B5BD-BC175832D4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F7529-10DA-435C-A485-8671D3C990D4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5E0AB-B1A5-4A61-B5BD-BC175832D4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F7529-10DA-435C-A485-8671D3C990D4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5E0AB-B1A5-4A61-B5BD-BC175832D4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F7529-10DA-435C-A485-8671D3C990D4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5E0AB-B1A5-4A61-B5BD-BC175832D4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F7529-10DA-435C-A485-8671D3C990D4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5E0AB-B1A5-4A61-B5BD-BC175832D4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BF7529-10DA-435C-A485-8671D3C990D4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5E0AB-B1A5-4A61-B5BD-BC175832D48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0"/>
            <a:ext cx="7851648" cy="1052736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Муниципальное  бюджетное образовательное учреждение «СОШ № 2»</a:t>
            </a:r>
            <a:br>
              <a:rPr lang="ru-RU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дошкольные группы</a:t>
            </a:r>
            <a:endParaRPr lang="ru-RU" sz="18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2060848"/>
            <a:ext cx="7772400" cy="2750463"/>
          </a:xfrm>
        </p:spPr>
        <p:txBody>
          <a:bodyPr>
            <a:normAutofit/>
          </a:bodyPr>
          <a:lstStyle/>
          <a:p>
            <a:pPr algn="ctr"/>
            <a:r>
              <a:rPr lang="ru-RU" sz="4000" b="1" u="sng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Тема: « Дети на дороге»</a:t>
            </a: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6228184" y="5733256"/>
            <a:ext cx="2915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Подготовила: 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Фаттахова И.Ф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https://kartinkin.net/uploads/posts/2021-01/1610813897_2-p-fon-dlya-prezentatsii-pdd-detyam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940152" y="6093296"/>
            <a:ext cx="32038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Подготовила: </a:t>
            </a: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Фаттахова И.Ф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868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Основной этап</a:t>
            </a:r>
            <a:endParaRPr lang="ru-RU" sz="2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9"/>
            <a:ext cx="8229600" cy="3600399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8. Организация сюжетно-ролевой игры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«Улица», «Правила дорожного движения», «Автобус».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9. Дидактические игры: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«Дорожные знаки», «Светофор», «Угадай-ка», «Наша улица», «Поставь дорожный знак».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10. Подвижные игры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«Пешеходы и автомобили», «Дорожные знаки и автомобили», «Светофор» и другие.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11. Проведение эксперимента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увеличением  тормозного пути в зависимости от дорожного покрытия «Опасная дорога», «Живой светофор».</a:t>
            </a:r>
          </a:p>
          <a:p>
            <a:endParaRPr lang="ru-RU" dirty="0"/>
          </a:p>
        </p:txBody>
      </p:sp>
      <p:pic>
        <p:nvPicPr>
          <p:cNvPr id="4" name="Picture 2" descr="https://kartinkin.net/uploads/posts/2021-01/1610813897_2-p-fon-dlya-prezentatsii-pdd-detyam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1628800"/>
            <a:ext cx="9214048" cy="6643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Основной этап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7"/>
            <a:ext cx="8229600" cy="328614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12. Просмотр мультфильмов и фильмов, посвященных тематике проекта: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Смешарики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Азбука безопасности», «Уроки тетушки совы» , «Аркадий Паровозов спешит на помощь» и т.д.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13. Работа с родителями: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анкетирование «Ребенок на улице», размещение информации в родительском уголке: «Памятка по правилам дорожного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движения-обучение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детей наблюдательности на улице», беседа «Соблюдаем ПДД».</a:t>
            </a:r>
          </a:p>
          <a:p>
            <a:endParaRPr lang="ru-RU" dirty="0"/>
          </a:p>
        </p:txBody>
      </p:sp>
      <p:pic>
        <p:nvPicPr>
          <p:cNvPr id="4" name="Picture 2" descr="https://kartinkin.net/uploads/posts/2021-01/1610813897_2-p-fon-dlya-prezentatsii-pdd-detyam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290"/>
            <a:ext cx="9214048" cy="6643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 этап.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7"/>
            <a:ext cx="8229600" cy="3744416"/>
          </a:xfrm>
        </p:spPr>
        <p:txBody>
          <a:bodyPr>
            <a:normAutofit/>
          </a:bodyPr>
          <a:lstStyle/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1. Анализ полученных результатов и обобщение опыта.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2. Выставка рисунков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«Дорожные знаки», «Выдуманные знаки»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Совместно с детьми, поиск безопасного пути по макету  «Дорога домой».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4. Презентация проекта и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лэпбука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s://kartinkin.net/uploads/posts/2021-01/1610813897_2-p-fon-dlya-prezentatsii-pdd-detyam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14048" cy="6307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2" name="Picture 6" descr="https://catherineasquithgallery.com/uploads/posts/2021-02/1613659910_4-p-fon-dlya-prezentatsii-dorozhnoe-dvizhenie-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8614"/>
            <a:ext cx="8229600" cy="850106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Создание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дорожных знаков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9" name="Picture 3" descr="C:\Users\mchome\Desktop\BliotOWLkZ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9992" y="908720"/>
            <a:ext cx="3932341" cy="2952328"/>
          </a:xfrm>
          <a:prstGeom prst="rect">
            <a:avLst/>
          </a:prstGeom>
          <a:noFill/>
        </p:spPr>
      </p:pic>
      <p:pic>
        <p:nvPicPr>
          <p:cNvPr id="29700" name="Picture 4" descr="C:\Users\mchome\Desktop\NM6-rckeCKY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536" y="1052736"/>
            <a:ext cx="3863752" cy="2900833"/>
          </a:xfrm>
          <a:prstGeom prst="rect">
            <a:avLst/>
          </a:prstGeom>
          <a:noFill/>
        </p:spPr>
      </p:pic>
      <p:pic>
        <p:nvPicPr>
          <p:cNvPr id="11" name="Picture 2" descr="https://sun9-54.userapi.com/impg/5qHDXrOiNSt9TQvThR6va46jZHyDqgUgXvD00A/HsaEQ9FMP7U.jpg?size=1280x961&amp;quality=95&amp;sign=08cd3097c4004c63e9a1f820406e905a&amp;type=album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131840" y="2276872"/>
            <a:ext cx="3121221" cy="2343354"/>
          </a:xfrm>
          <a:prstGeom prst="rect">
            <a:avLst/>
          </a:prstGeom>
          <a:noFill/>
        </p:spPr>
      </p:pic>
      <p:pic>
        <p:nvPicPr>
          <p:cNvPr id="12" name="Picture 2" descr="https://sun9-49.userapi.com/impg/Vws_z0yBjk-AD6_8_84rXqLjRw0y_Cjt9In_6w/tVMr2IckcFc.jpg?size=1280x961&amp;quality=95&amp;sign=a5deac6768cd695952e071406ed8e9fb&amp;type=album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339752" y="3921086"/>
            <a:ext cx="3911810" cy="29369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Социальное партнерство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mchome\Desktop\изображение_viber_2022-02-09_18-05-05-57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999492"/>
            <a:ext cx="4427984" cy="3320988"/>
          </a:xfrm>
          <a:prstGeom prst="rect">
            <a:avLst/>
          </a:prstGeom>
          <a:noFill/>
        </p:spPr>
      </p:pic>
      <p:pic>
        <p:nvPicPr>
          <p:cNvPr id="1027" name="Picture 3" descr="C:\Users\mchome\Desktop\изображение_viber_2022-02-09_18-05-05-10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35488" y="1196752"/>
            <a:ext cx="4608512" cy="3456384"/>
          </a:xfrm>
          <a:prstGeom prst="rect">
            <a:avLst/>
          </a:prstGeom>
          <a:noFill/>
        </p:spPr>
      </p:pic>
      <p:pic>
        <p:nvPicPr>
          <p:cNvPr id="6" name="Picture 2" descr="https://kartinkin.net/uploads/posts/2021-01/1610813897_2-p-fon-dlya-prezentatsii-pdd-detyam-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08220"/>
            <a:ext cx="9144000" cy="6525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Опасная дорога!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2" name="Picture 2" descr="https://sun9-87.userapi.com/impg/PsCnXJHZa8JaJpOvEFR4bU-oM6DwPg8iWtj6OQ/Q0_8UM4NWaI.jpg?size=1280x961&amp;quality=95&amp;sign=af19a786ab11e0ff2698700e096bd572&amp;type=album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2564904"/>
            <a:ext cx="3548698" cy="2664296"/>
          </a:xfrm>
          <a:prstGeom prst="rect">
            <a:avLst/>
          </a:prstGeom>
          <a:noFill/>
        </p:spPr>
      </p:pic>
      <p:pic>
        <p:nvPicPr>
          <p:cNvPr id="40964" name="Picture 4" descr="https://sun9-74.userapi.com/impg/q_sxXj1SxsylWSpXpRta2MUY-1JAdR6vBJ2XGA/Bu90ddJKP-o.jpg?size=1280x961&amp;quality=95&amp;sign=1e7d7218d5f2306032463f0c63c3d7a3&amp;type=album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692696"/>
            <a:ext cx="3548698" cy="2664296"/>
          </a:xfrm>
          <a:prstGeom prst="rect">
            <a:avLst/>
          </a:prstGeom>
          <a:noFill/>
        </p:spPr>
      </p:pic>
      <p:pic>
        <p:nvPicPr>
          <p:cNvPr id="40966" name="Picture 6" descr="https://sun9-42.userapi.com/impg/j2su9AZOn65HehNKyNNz5Pa1FFiIS5lIBPDTpg/8lpZGaIQVvE.jpg?size=1280x961&amp;quality=95&amp;sign=fc6967536405b706e7e51b532a27c52a&amp;type=album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67944" y="2564904"/>
            <a:ext cx="3548697" cy="2664296"/>
          </a:xfrm>
          <a:prstGeom prst="rect">
            <a:avLst/>
          </a:prstGeom>
          <a:noFill/>
        </p:spPr>
      </p:pic>
      <p:pic>
        <p:nvPicPr>
          <p:cNvPr id="40968" name="Picture 8" descr="https://sun9-73.userapi.com/impg/Dwezm48S6rfxiRa0gYQzRXeET1PUeabCatIIQw/agHr7fatO9w.jpg?size=1280x961&amp;quality=95&amp;sign=d5b2149a3686951cdb29ab0a31a8a8c8&amp;type=album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27984" y="764704"/>
            <a:ext cx="3644608" cy="2736304"/>
          </a:xfrm>
          <a:prstGeom prst="rect">
            <a:avLst/>
          </a:prstGeom>
          <a:noFill/>
        </p:spPr>
      </p:pic>
      <p:pic>
        <p:nvPicPr>
          <p:cNvPr id="8" name="Picture 2" descr="https://kartinkin.net/uploads/posts/2021-01/1610813897_2-p-fon-dlya-prezentatsii-pdd-detyam-3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332656"/>
            <a:ext cx="9144000" cy="6525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6" name="Picture 8" descr="https://kartinkin.net/uploads/posts/2021-01/1610813987_16-p-fon-dlya-prezentatsii-pdd-detyam-2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45720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8614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«Живой светофор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3010" name="Picture 2" descr="https://sun9-57.userapi.com/impg/J1FfufBpd1z1cH8Vbg3eL-PYdqyDRv-gTP-yyQ/YVwa8mpeOeg.jpg?size=1280x960&amp;quality=95&amp;sign=7fac189531bfdc059bdb048a8ce27d88&amp;type=album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59633" y="674694"/>
            <a:ext cx="3960440" cy="2970330"/>
          </a:xfrm>
          <a:prstGeom prst="rect">
            <a:avLst/>
          </a:prstGeom>
          <a:noFill/>
        </p:spPr>
      </p:pic>
      <p:pic>
        <p:nvPicPr>
          <p:cNvPr id="43012" name="Picture 4" descr="https://sun9-64.userapi.com/impg/-6o2_OVBK61Vo4Xu3qKwqqs3Oki0O5nSvrwUAA/HOY5Zc9tm8M.jpg?size=1280x960&amp;quality=95&amp;sign=de2cbcb105056c3f7210d44a7bd82d2a&amp;type=album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60176" y="713748"/>
            <a:ext cx="3908368" cy="2931276"/>
          </a:xfrm>
          <a:prstGeom prst="rect">
            <a:avLst/>
          </a:prstGeom>
          <a:noFill/>
        </p:spPr>
      </p:pic>
      <p:pic>
        <p:nvPicPr>
          <p:cNvPr id="43014" name="Picture 6" descr="https://sun9-17.userapi.com/impg/xBdxAxKgeYQO1DGkFpqb4oo6QwzRLze6hTBLLg/bufk-HYOVF0.jpg?size=1280x961&amp;quality=95&amp;sign=eec16326e32a4bab9e5bf27352be7ef9&amp;type=album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136037" y="3428776"/>
            <a:ext cx="4316283" cy="32405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78098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Игра «Живой автобус»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1986" name="Picture 2" descr="https://sun9-11.userapi.com/impg/axNlqCFdjWwKg4xE-GM-th4IJS_B81mp3yObFQ/IqHWMmmEVBc.jpg?size=811x1080&amp;quality=95&amp;sign=7aa9b77c573629976120195e7d5bd797&amp;type=album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052736"/>
            <a:ext cx="4109524" cy="5472608"/>
          </a:xfrm>
          <a:prstGeom prst="rect">
            <a:avLst/>
          </a:prstGeom>
          <a:noFill/>
        </p:spPr>
      </p:pic>
      <p:pic>
        <p:nvPicPr>
          <p:cNvPr id="41988" name="Picture 4" descr="https://sun9-42.userapi.com/impg/rMu5uX6A-_aQYfoCQwmpG_cNIZs4TYRBlvcgxg/vPu4WDv3MwQ.jpg?size=808x1080&amp;quality=95&amp;sign=bc41ecd488ef4b63fe3711ce000cdef8&amp;type=album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5" y="1052736"/>
            <a:ext cx="4094321" cy="5472608"/>
          </a:xfrm>
          <a:prstGeom prst="rect">
            <a:avLst/>
          </a:prstGeom>
          <a:noFill/>
        </p:spPr>
      </p:pic>
      <p:pic>
        <p:nvPicPr>
          <p:cNvPr id="6" name="Picture 2" descr="https://kartinkin.net/uploads/posts/2021-01/1610813897_2-p-fon-dlya-prezentatsii-pdd-detyam-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70048" y="836712"/>
            <a:ext cx="9214048" cy="6021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Игра «Правила дорожного движения»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mchome\Desktop\изображение_viber_2022-02-09_18-06-41-49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196752"/>
            <a:ext cx="4608512" cy="3456384"/>
          </a:xfrm>
          <a:prstGeom prst="rect">
            <a:avLst/>
          </a:prstGeom>
          <a:noFill/>
        </p:spPr>
      </p:pic>
      <p:pic>
        <p:nvPicPr>
          <p:cNvPr id="2051" name="Picture 3" descr="C:\Users\mchome\Desktop\изображение_viber_2022-02-09_18-06-41-79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4008" y="1224136"/>
            <a:ext cx="4499992" cy="3374994"/>
          </a:xfrm>
          <a:prstGeom prst="rect">
            <a:avLst/>
          </a:prstGeom>
          <a:noFill/>
        </p:spPr>
      </p:pic>
      <p:pic>
        <p:nvPicPr>
          <p:cNvPr id="6" name="Picture 2" descr="https://kartinkin.net/uploads/posts/2021-01/1610813897_2-p-fon-dlya-prezentatsii-pdd-detyam-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70048" y="188640"/>
            <a:ext cx="9214048" cy="6669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143000"/>
          </a:xfrm>
        </p:spPr>
        <p:txBody>
          <a:bodyPr/>
          <a:lstStyle/>
          <a:p>
            <a:r>
              <a:rPr lang="ru-RU" dirty="0" smtClean="0"/>
              <a:t>Поиск безопасного пути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4034" name="Picture 2" descr="https://sun9-12.userapi.com/impg/_NDsxA2qFBqNPqQFmSzVn0YFd896i8VBjuHraw/5QwkgHmyMg0.jpg?size=1280x961&amp;quality=95&amp;sign=eb6ee637ba15184323db65bd9d53b89f&amp;type=album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980728"/>
            <a:ext cx="4124162" cy="3096344"/>
          </a:xfrm>
          <a:prstGeom prst="rect">
            <a:avLst/>
          </a:prstGeom>
          <a:noFill/>
        </p:spPr>
      </p:pic>
      <p:pic>
        <p:nvPicPr>
          <p:cNvPr id="44036" name="Picture 4" descr="https://sun9-81.userapi.com/impg/e9zsVHfeVywIy3GkBR_n7e907YBeRqnHkFAa7g/38Ln81EYiBw.jpg?size=1280x961&amp;quality=95&amp;sign=bf440eba0b1ce4c04009c829c91542d1&amp;type=album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998899"/>
            <a:ext cx="4099959" cy="3078173"/>
          </a:xfrm>
          <a:prstGeom prst="rect">
            <a:avLst/>
          </a:prstGeom>
          <a:noFill/>
        </p:spPr>
      </p:pic>
      <p:pic>
        <p:nvPicPr>
          <p:cNvPr id="6" name="Picture 2" descr="https://kartinkin.net/uploads/posts/2021-01/1610813897_2-p-fon-dlya-prezentatsii-pdd-detyam-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836712"/>
            <a:ext cx="9214048" cy="6021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45861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проектной деятельности: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 – познавательный.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дети подготовительной группы, родители воспитанников, педагоги группы.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 проекта: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краткосрочный.</a:t>
            </a:r>
            <a:endParaRPr lang="ru-RU" dirty="0"/>
          </a:p>
        </p:txBody>
      </p:sp>
      <p:pic>
        <p:nvPicPr>
          <p:cNvPr id="5" name="Picture 2" descr="https://kartinkin.net/uploads/posts/2021-01/1610813897_2-p-fon-dlya-prezentatsii-pdd-detyam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143000"/>
          </a:xfrm>
        </p:spPr>
        <p:txBody>
          <a:bodyPr/>
          <a:lstStyle/>
          <a:p>
            <a:r>
              <a:rPr lang="ru-RU" dirty="0" smtClean="0"/>
              <a:t>Выставка рисунков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5058" name="Picture 2" descr="https://sun9-9.userapi.com/impg/H8o92WdZDKFDq-0wgYt-4afUEBib4gjWw6fvEQ/gGa851-8koc.jpg?size=811x1080&amp;quality=95&amp;sign=d1bd5bae2a5eedbc6f358cfff34fb0a0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836711"/>
            <a:ext cx="8136904" cy="58112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143000"/>
          </a:xfrm>
        </p:spPr>
        <p:txBody>
          <a:bodyPr/>
          <a:lstStyle/>
          <a:p>
            <a:r>
              <a:rPr lang="ru-RU" dirty="0" smtClean="0"/>
              <a:t>Буклеты и анкеты для родителей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6082" name="Picture 2" descr="https://sun9-29.userapi.com/impg/UCQXd2IxdiyA13-fJeevjMJVgh3NNeUVmXlpxw/sQEqnEGEwaE.jpg?size=1280x961&amp;quality=95&amp;sign=86f2ae884c6b7609cb056f713b241527&amp;type=album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692696"/>
            <a:ext cx="7992888" cy="60009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7106" name="Picture 2" descr="https://sun9-15.userapi.com/impg/fvQbceEc2xdEYe6tSViXUA_9vVybTX2WgnSwtA/vy_Eaa0WM8o.jpg?size=811x1080&amp;quality=95&amp;sign=a73681eac0c72a84d3b026ec5406eaed&amp;type=album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3672408" cy="5904656"/>
          </a:xfrm>
          <a:prstGeom prst="rect">
            <a:avLst/>
          </a:prstGeom>
          <a:noFill/>
        </p:spPr>
      </p:pic>
      <p:pic>
        <p:nvPicPr>
          <p:cNvPr id="47108" name="Picture 4" descr="https://sun9-84.userapi.com/impg/LnzKgZOD39huuuKbeS9MwhxOENTBo6czKYYjTw/L_HOGtHkDuQ.jpg?size=811x1080&amp;quality=95&amp;sign=17463213764325edd1d69e46e0bb8fd3&amp;type=album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55568" y="0"/>
            <a:ext cx="3888432" cy="5904656"/>
          </a:xfrm>
          <a:prstGeom prst="rect">
            <a:avLst/>
          </a:prstGeom>
          <a:noFill/>
        </p:spPr>
      </p:pic>
      <p:pic>
        <p:nvPicPr>
          <p:cNvPr id="7" name="Picture 2" descr="https://kartinkin.net/uploads/posts/2021-01/1610813897_2-p-fon-dlya-prezentatsii-pdd-detyam-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70048" y="836712"/>
            <a:ext cx="9214048" cy="6021288"/>
          </a:xfrm>
          <a:prstGeom prst="rect">
            <a:avLst/>
          </a:prstGeom>
          <a:noFill/>
        </p:spPr>
      </p:pic>
      <p:pic>
        <p:nvPicPr>
          <p:cNvPr id="8" name="Picture 2" descr="https://sun9-20.userapi.com/impg/e92bfdTqAQQzk763bOyee0XSSRlBn5Gi4rf_Cg/npLMppY_gIc.jpg?size=811x1080&amp;quality=95&amp;sign=cd385bd7df4c161cf36f81f378bf31e7&amp;type=album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000364" y="1785926"/>
            <a:ext cx="3023934" cy="40269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143000"/>
          </a:xfrm>
        </p:spPr>
        <p:txBody>
          <a:bodyPr/>
          <a:lstStyle/>
          <a:p>
            <a:r>
              <a:rPr lang="ru-RU" sz="4000" dirty="0" err="1" smtClean="0"/>
              <a:t>Лэпбук</a:t>
            </a:r>
            <a:endParaRPr lang="ru-RU" sz="4000" dirty="0"/>
          </a:p>
        </p:txBody>
      </p:sp>
      <p:pic>
        <p:nvPicPr>
          <p:cNvPr id="49154" name="Picture 2" descr="https://sun9-72.userapi.com/impg/LLil8vBa1KCEstJi8oDJ1jVRQsaikGn0bvvEjA/AuJ1WFUJRiQ.jpg?size=1280x961&amp;quality=95&amp;sign=3216a0a935500317299f6f9e12ba2a89&amp;type=album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620687"/>
            <a:ext cx="8136904" cy="61090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0178" name="Picture 2" descr="https://sun9-75.userapi.com/impg/BxA8Y7I1xO3sVNpxi7BPy1u9t6Ub9f6qr8M_uw/BWn2lnQemfs.jpg?size=1280x961&amp;quality=95&amp;sign=a37f6fc37a969c1201d06e44afad1113&amp;type=album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651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https://ds04.infourok.ru/uploads/ex/0679/0013f020-98d8e2e2/img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2.infourok.ru/uploads/ex/1159/00013650-b65b861c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9716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55776" y="476672"/>
            <a:ext cx="3528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908720"/>
            <a:ext cx="7920880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Каждый год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дорогах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наших городов по всей стране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совершаются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сотни дорожно-транспортных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происшествий, 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результате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которых десятки детей погибают, сотни получают ранения и травмы.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Именно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 этой причине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дорожно-транспортный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травматизм, был и остается, одной из главных проблем нашего общества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требующей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решения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67744" y="2708920"/>
            <a:ext cx="687625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Дети дошкольного возраста – особая категория пешеходов и пассажиров.  Дошкольник из-за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несформированной у них координации движений, неразвитости бокового зрения, неумения сопоставить скорость и расстояние, отсутствия навыков ориентации в пространстве, в том числе ориентации, связанной  с одеждой (капюшон, тугой шарф, шапка и т.д.), и из-за других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причин, находясь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проезжей части,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могут рассчитать свои возможности.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оэтому изучение ПДД и доведение его до автоматизма, является одной из главных задач на сегодняшний день, а способствовать этому будет работа над данным проектом.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навыков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безопасного поведения на дорогах.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Создание в группе максимально эффективных условий для организации работы по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формированию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навыков правильного поведения на дороге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s://kartinkin.net/uploads/posts/2021-01/1610813897_2-p-fon-dlya-prezentatsii-pdd-detyam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0048" y="-459432"/>
            <a:ext cx="9214048" cy="6910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548681"/>
            <a:ext cx="8640960" cy="403244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2900" i="1" dirty="0">
                <a:latin typeface="Times New Roman" pitchFamily="18" charset="0"/>
                <a:cs typeface="Times New Roman" pitchFamily="18" charset="0"/>
              </a:rPr>
              <a:t>Образовательные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родолжать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знакомить с дорожными знаками: предупреждающими, запрещающими,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информационно-указательными;</a:t>
            </a:r>
          </a:p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строением улицы;</a:t>
            </a:r>
          </a:p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правилами дорожного движения.</a:t>
            </a:r>
            <a:endParaRPr lang="ru-RU" sz="29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900" i="1" dirty="0" smtClean="0">
                <a:latin typeface="Times New Roman" pitchFamily="18" charset="0"/>
                <a:cs typeface="Times New Roman" pitchFamily="18" charset="0"/>
              </a:rPr>
              <a:t>Развивающие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азвивать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осторожность, внимательность, самостоятельность, ответственность и осмотрительность на дороге;</a:t>
            </a:r>
          </a:p>
          <a:p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тимулировать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познавательную активность, способствовать развитию</a:t>
            </a:r>
          </a:p>
          <a:p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коммуникативных навыков;</a:t>
            </a:r>
          </a:p>
          <a:p>
            <a:pPr>
              <a:buNone/>
            </a:pPr>
            <a:r>
              <a:rPr lang="ru-RU" sz="2900" i="1" dirty="0">
                <a:latin typeface="Times New Roman" pitchFamily="18" charset="0"/>
                <a:cs typeface="Times New Roman" pitchFamily="18" charset="0"/>
              </a:rPr>
              <a:t>Воспитательные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оспитывать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культуру поведения на улице и в общественном транспорте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воспитывать навыки личной безопасности и чувство самосохранения.</a:t>
            </a:r>
            <a:endParaRPr lang="ru-RU" sz="29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Picture 2" descr="https://kartinkin.net/uploads/posts/2021-01/1610813897_2-p-fon-dlya-prezentatsii-pdd-detyam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6752"/>
            <a:ext cx="9144000" cy="5661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8680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Ожидаемые результаты</a:t>
            </a:r>
            <a:endParaRPr lang="ru-RU" sz="2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04664"/>
            <a:ext cx="8435280" cy="3888432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Усвоение детьми знаний, представлений о правилах дорожного движения;</a:t>
            </a:r>
          </a:p>
          <a:p>
            <a:pPr algn="ctr"/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Повышение уровня ответственности за безопасность жизни;</a:t>
            </a:r>
          </a:p>
          <a:p>
            <a:pPr algn="ctr"/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Развитие у детей активности, самостоятельности, самосознания;</a:t>
            </a:r>
          </a:p>
          <a:p>
            <a:pPr algn="ctr"/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Обогащение словарного запаса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новыми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 словами: автодорога, проезжая часть, тротуар, пешеходная дорожка, пешеход, пассажир, пешеходный переход, перекресток, светофор, дорожные знаки.</a:t>
            </a:r>
          </a:p>
          <a:p>
            <a:pPr algn="ctr"/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Закрепление и обобщение у детей представлений о различных видах транспорта, о движении транспорта.</a:t>
            </a:r>
          </a:p>
          <a:p>
            <a:pPr algn="ctr"/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Активное участие родителей в реализации проекта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9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s://kartinkin.net/uploads/posts/2021-01/1610813897_2-p-fon-dlya-prezentatsii-pdd-detyam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2656"/>
            <a:ext cx="9144000" cy="6525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068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реализации проекта.</a:t>
            </a:r>
            <a:endParaRPr lang="ru-RU" sz="3200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 этап.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Подбор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детской и методической литературы, наглядного материала (иллюстрации, фотографии, зарисовки); дидактических игр, занятий.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Подготовка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материала для продуктивной деятельности.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Подбор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информации через интернет (правила поведения детей на дорогах).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Пополнение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предметно-развивающей среды</a:t>
            </a:r>
            <a:r>
              <a:rPr lang="ru-RU" sz="2400" dirty="0"/>
              <a:t>.</a:t>
            </a:r>
          </a:p>
        </p:txBody>
      </p:sp>
      <p:pic>
        <p:nvPicPr>
          <p:cNvPr id="4" name="Picture 2" descr="https://kartinkin.net/uploads/posts/2021-01/1610813897_2-p-fon-dlya-prezentatsii-pdd-detyam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2536"/>
            <a:ext cx="9214048" cy="6910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этап.</a:t>
            </a:r>
            <a: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76672"/>
            <a:ext cx="8568952" cy="3744416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1. 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Беседы: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«Безопасность на дороге».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«Знаки дорожные помни всегда».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«Осторожно, дорога!».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«Транспорт на улицах города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2. Художественное творчество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Рисование: «Как нельзя вести себя на улице», «Придумай новый дорожный знак»,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«Дорога домой».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Аппликация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«Дорожный знак -светофор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лэпбука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Picture 2" descr="https://kartinkin.net/uploads/posts/2021-01/1610813897_2-p-fon-dlya-prezentatsii-pdd-detyam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2536"/>
            <a:ext cx="9214048" cy="6910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76672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этап.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367240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3. Составление творческих рассказов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«Что случилось бы, если бы дорожных знаков не было?»; «Что случилось бы, если бы не было правил дорожного движения?»; «Истории в транспорте»;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4. Чтение художественной литературы: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Е.Житков «Светофор», С.Михалков «Моя улица», «Дядя Степа» Н. Калинин «Как ребята переходили улицу», В.Сиротов «Твой товарищ светофор».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5. Загадывание загадок, рассматривание иллюстраций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«Дорожные знаки», «Дети и дорога», «Безопасность на дороге».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6. Создание выставки рисунков.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7. Создание книжки малышки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«Обучающие карточки по ПДД».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s://kartinkin.net/uploads/posts/2021-01/1610813897_2-p-fon-dlya-prezentatsii-pdd-detyam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2536"/>
            <a:ext cx="9214048" cy="6910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326</TotalTime>
  <Words>519</Words>
  <Application>Microsoft Office PowerPoint</Application>
  <PresentationFormat>Экран (4:3)</PresentationFormat>
  <Paragraphs>85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Муниципальное  бюджетное образовательное учреждение «СОШ № 2» дошкольные группы</vt:lpstr>
      <vt:lpstr> </vt:lpstr>
      <vt:lpstr>Слайд 3</vt:lpstr>
      <vt:lpstr>Цель проекта:</vt:lpstr>
      <vt:lpstr>Задачи проекта:</vt:lpstr>
      <vt:lpstr>Ожидаемые результаты</vt:lpstr>
      <vt:lpstr>Этапы реализации проекта.</vt:lpstr>
      <vt:lpstr>Основной этап. </vt:lpstr>
      <vt:lpstr>Основной этап.</vt:lpstr>
      <vt:lpstr>Основной этап</vt:lpstr>
      <vt:lpstr>Основной этап</vt:lpstr>
      <vt:lpstr>Заключительный этап.</vt:lpstr>
      <vt:lpstr>Создание  дорожных знаков</vt:lpstr>
      <vt:lpstr>Социальное партнерство</vt:lpstr>
      <vt:lpstr>Опасная дорога!</vt:lpstr>
      <vt:lpstr>«Живой светофор</vt:lpstr>
      <vt:lpstr>Игра «Живой автобус»</vt:lpstr>
      <vt:lpstr>Игра «Правила дорожного движения»</vt:lpstr>
      <vt:lpstr>Поиск безопасного пути</vt:lpstr>
      <vt:lpstr>Выставка рисунков</vt:lpstr>
      <vt:lpstr>Буклеты и анкеты для родителей</vt:lpstr>
      <vt:lpstr>Слайд 22</vt:lpstr>
      <vt:lpstr>Лэпбук</vt:lpstr>
      <vt:lpstr>Слайд 24</vt:lpstr>
      <vt:lpstr>Слайд 25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 бюджетное образовательное учреждение «СОШ № 2» дошкольные группы</dc:title>
  <dc:creator>mchome</dc:creator>
  <cp:lastModifiedBy>Ильнара</cp:lastModifiedBy>
  <cp:revision>32</cp:revision>
  <dcterms:created xsi:type="dcterms:W3CDTF">2022-02-08T15:56:55Z</dcterms:created>
  <dcterms:modified xsi:type="dcterms:W3CDTF">2022-12-11T18:51:07Z</dcterms:modified>
</cp:coreProperties>
</file>