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5" r:id="rId8"/>
    <p:sldId id="266" r:id="rId9"/>
    <p:sldId id="262" r:id="rId10"/>
    <p:sldId id="267" r:id="rId11"/>
    <p:sldId id="268" r:id="rId12"/>
    <p:sldId id="263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55DC6-EDBD-47AD-AE8A-0B457CAD87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8AD9CA-F809-4759-B217-4C472A790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AC1A5C-2D06-4A8D-94FE-8504C1D0B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B5A4D6-2503-4726-A0AC-2C9689B40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B16BE9-19ED-4A63-B6E9-325417E5F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726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7B9C02-F43F-4F90-B949-1BF85833E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9991AD-FB18-4AD3-A3A9-0B1F997F1B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24779F-547D-4686-992C-5256EFA14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93C238-995C-4D0A-9136-7BC2D5DFF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113683-31C5-4723-9A94-5755B238F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167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D1D5E68-8550-4543-9EC0-8CD9AB327C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C98F829-7DCE-448F-91B2-8C94A7E7A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DA5C99-2CA8-46BE-9E62-4D2D7E07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66896D-2880-46E4-A35F-85F68895B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B611A7-5B95-4C80-8926-9056A4A26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31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2BB331-9929-437E-8289-69D6393FB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235685-B1C8-4F2B-8E7D-EC8AD4050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F5E090-267A-4D20-959F-5295CD33E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AA7E4A-DB62-4BAD-BBE7-6DDE4F883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581ADA-FD94-444B-B8B8-05C6554B8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06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027C45-01C8-4235-98B6-5DCBDEB10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F37987-B24E-4636-B5B7-E98FDFD43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E72992-0897-4C1A-A031-5E7FA4111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6CD934-04EC-4E22-8DE6-52F69AC0A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769509-6969-4A92-B2BA-953F5F519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3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9068B4-9C11-420E-A2A7-65E4A5746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8EED1E-B799-4728-BEFD-3EB1F473AA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1DD7797-C4BC-4F98-8E73-C903EBE0B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CE0480-6DF7-476D-B5CB-1F438F314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35E045-6743-4EC5-8F1F-ABDB826E4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506CE4-658D-4717-997A-A237B986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7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A3A67-01E4-46FE-A7C5-70343ABD3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42DE35-2162-443D-9F2B-B7D5FCA70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B63A14-7798-479D-97EF-09862807C0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3973C2-C64C-4BEA-8B72-2E46FB8FE5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0EA917-B9F0-4D97-84E4-FEDBA44D57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E4B68E6-B0A1-43C7-8AC2-D2A72A174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6836EF0-6DCE-455A-8EA9-9F43E1807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EE7B3F-94DF-4A85-878C-E5AF024AE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31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83CEBA-203C-489C-8159-C72F2C2F2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154F384-501E-4AD2-95C1-E590F8522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395197F-2A43-4476-A9AB-077E62AD0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67DEE9-7AF3-4048-B436-DE6D0AF8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30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D930877-150A-45D9-A206-82FED2447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86D1877-526D-44BF-AB61-979926895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2C6AA8E-065E-4BEB-AFFE-EE5DE84A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20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1E562C-2C1E-4B00-84EF-B1B6AA229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E2D413-E98A-47DA-8A0C-3121E39DB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DE2BED-65F1-4673-BB7C-90D8F4A30C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66FB49-EA89-43C9-8636-7946B4389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688B49-2FD9-4179-A207-5C761F7FE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BC0A5E-435E-4960-BD94-99B98B68C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2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EAE77-06E8-4171-84B0-D75926CD6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AEB3C15-6931-4A92-B4F7-DC6D43E906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A4CD228-4674-47D9-80A8-6985E7C1CC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CF7D89C-6DF4-441F-A04C-C995AF39C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E69A71-0B1F-4BE5-A24A-62751083D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FDDB14-A0C7-4D7A-9FBA-2FCEF497D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44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839208-0B50-4CF1-AB1E-DBA9C4635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AB3C58-FF37-430C-9569-F3917A58E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B6A812-C821-416E-847A-2C870D4802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BC025-C638-4042-96EA-970DF884E7A1}" type="datetimeFigureOut">
              <a:rPr lang="ru-RU" smtClean="0"/>
              <a:t>вс: 11.12.22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09639F-ED45-4393-A305-3FE52F28AA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E8C906-5FF9-479B-9FC1-F9DFD8218C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E64FB-6090-44E8-841F-325857E85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323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C918CD4-A604-46BC-8BC5-36EBBFAC6FF2}"/>
              </a:ext>
            </a:extLst>
          </p:cNvPr>
          <p:cNvSpPr txBox="1"/>
          <p:nvPr/>
        </p:nvSpPr>
        <p:spPr>
          <a:xfrm>
            <a:off x="1538533" y="588166"/>
            <a:ext cx="9869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Борисоглебского городского округа Центр развития ребенка –детский сад №11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AAE219E-0CD1-4C7A-B462-ADF647C0288F}"/>
              </a:ext>
            </a:extLst>
          </p:cNvPr>
          <p:cNvSpPr/>
          <p:nvPr/>
        </p:nvSpPr>
        <p:spPr>
          <a:xfrm>
            <a:off x="939504" y="1661049"/>
            <a:ext cx="1106777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Использование сенсорных коробок </a:t>
            </a:r>
          </a:p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работе с детьми </a:t>
            </a:r>
          </a:p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раннего возраста.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936DBB-54BE-4649-B7A1-BA55F912BAE1}"/>
              </a:ext>
            </a:extLst>
          </p:cNvPr>
          <p:cNvSpPr txBox="1"/>
          <p:nvPr/>
        </p:nvSpPr>
        <p:spPr>
          <a:xfrm>
            <a:off x="9289161" y="4827619"/>
            <a:ext cx="2119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Лазарева О.В.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843BD5-4B57-4252-9EBD-2B58DA9BFB2A}"/>
              </a:ext>
            </a:extLst>
          </p:cNvPr>
          <p:cNvSpPr txBox="1"/>
          <p:nvPr/>
        </p:nvSpPr>
        <p:spPr>
          <a:xfrm>
            <a:off x="5138057" y="6269834"/>
            <a:ext cx="2182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Борисоглебск 2023 г</a:t>
            </a:r>
          </a:p>
        </p:txBody>
      </p:sp>
    </p:spTree>
    <p:extLst>
      <p:ext uri="{BB962C8B-B14F-4D97-AF65-F5344CB8AC3E}">
        <p14:creationId xmlns:p14="http://schemas.microsoft.com/office/powerpoint/2010/main" val="935093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94E985F-7BC4-4728-9F10-8C75B3E676A4}"/>
              </a:ext>
            </a:extLst>
          </p:cNvPr>
          <p:cNvSpPr/>
          <p:nvPr/>
        </p:nvSpPr>
        <p:spPr>
          <a:xfrm>
            <a:off x="564524" y="384728"/>
            <a:ext cx="1129477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 игры можно проводить с сенсорными коробками?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игре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«Пересыпаем крупу»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ребенок слушает и сравнивает звук от каждой крупы, например, от гороха – звонкий, от риса – приглушенный, от манки – практически беззвучный.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развитие мелкой моторике и осязания направлена игра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«Угадай, что это».</a:t>
            </a:r>
            <a:r>
              <a:rPr lang="ru-RU" sz="1600" b="1" dirty="0">
                <a:solidFill>
                  <a:srgbClr val="E36C09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опускает руки поочередно  в сенсорные коробочки с различной крупой и называет её.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«Сортируем предметы»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учимся развивать умение отличать предметы, находить у них то общее,  различать предметы по размерам, цветам, свойствам, а так же  такая игра учит ребенка самостоятельно мыслить.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«Сортируем крупу»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 мелких макаронах  ищут фасоль, такая игра развивает мелкую моторику. Если у ребенка получается это легко, предлагаем проделать то же самое при помощи ложки. Самым ловким предлагаем щипцы, пинцет или прищепку.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«Круглое и квадратное»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малыши ощупывают закопанные предметы и угадывают их. 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«Найди определенную фигуру»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развивает внимательность, учить находить предметы заданной формы.</a:t>
            </a:r>
          </a:p>
          <a:p>
            <a:pPr indent="450850" algn="just"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Сюжетные игры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«Ферма», «Мир динозавров», «Животные и места их обитания», «Транспорт», «Времена года».</a:t>
            </a:r>
          </a:p>
        </p:txBody>
      </p:sp>
    </p:spTree>
    <p:extLst>
      <p:ext uri="{BB962C8B-B14F-4D97-AF65-F5344CB8AC3E}">
        <p14:creationId xmlns:p14="http://schemas.microsoft.com/office/powerpoint/2010/main" val="846941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2CA60CD-02AF-4D38-A628-3B1E3BBA4C89}"/>
              </a:ext>
            </a:extLst>
          </p:cNvPr>
          <p:cNvSpPr/>
          <p:nvPr/>
        </p:nvSpPr>
        <p:spPr>
          <a:xfrm>
            <a:off x="759854" y="1068946"/>
            <a:ext cx="10571408" cy="3271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 при занятии с сенсорными коробками.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 работой убедиться 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(спросить у родителей)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нет ли аллергии у кого-</a:t>
            </a: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либо из участников игры на любой компонент из коробки.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Занятие (игра) проводится группами по 2-3 ребенка, или индивидуально.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Нельзя оставлять ребенка во время игры с сенсорными коробочками </a:t>
            </a: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наедине.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До и после окончания работы - помыть руки с мылом!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386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EF8C767-F363-4336-A184-FE8B07D4F253}"/>
              </a:ext>
            </a:extLst>
          </p:cNvPr>
          <p:cNvSpPr txBox="1"/>
          <p:nvPr/>
        </p:nvSpPr>
        <p:spPr>
          <a:xfrm>
            <a:off x="6096000" y="283335"/>
            <a:ext cx="473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8837EC7-2B10-4DB9-800C-0E0436F6712C}"/>
              </a:ext>
            </a:extLst>
          </p:cNvPr>
          <p:cNvSpPr/>
          <p:nvPr/>
        </p:nvSpPr>
        <p:spPr>
          <a:xfrm>
            <a:off x="682581" y="1232216"/>
            <a:ext cx="11281893" cy="4744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с удовольствием играют с этими коробками.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Наполнение сенсорных коробок будет изменяться вместе с детьми, отвечая их новым потребностям и познавательным особенностям. </a:t>
            </a:r>
          </a:p>
          <a:p>
            <a:pPr indent="44958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Когда наши детки подрастут, сенсорные коробки будут служить основой для организации сюжетно ролевых или тематических игр, пространством для фантазии, логических и познавательных игр.  </a:t>
            </a:r>
          </a:p>
          <a:p>
            <a:pPr indent="44958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Важно не забывать менять содержимое коробочки и не давать детям все сразу, чтобы каждая игра  давала детям ощущение новизны и необычности, оставалась для них всегда интересной, заманчивой, а главное – несла в себе развивающую функцию.</a:t>
            </a:r>
          </a:p>
          <a:p>
            <a:pPr indent="44958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49580" algn="just"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813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B26AD9-3B23-4669-8347-BDFA767C6B7E}"/>
              </a:ext>
            </a:extLst>
          </p:cNvPr>
          <p:cNvSpPr/>
          <p:nvPr/>
        </p:nvSpPr>
        <p:spPr>
          <a:xfrm>
            <a:off x="321971" y="956689"/>
            <a:ext cx="11629623" cy="3979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Перечень используемой литературы: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Дидактические игры и упражнения по сенсорному воспитанию дошкольников / Под ред. Л. А. Венгера. - М.: Просвещение, 2005. - 424с.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Метиева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Л. А., Удалова Э. Я. Развитие сенсорной сферы детей. - М.: Просвещение, 2009. - 160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600" dirty="0">
                <a:solidFill>
                  <a:srgbClr val="29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Обухова Л. Ф. Детская психология: теории, факты, проблемы. - М.: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Тривола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2006. - 203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Янушко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Е.А. Сенсорное развитие детей раннего возраста. - М.; Мозаика-Синтез, 2009. - 72 с.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Сенсорное воспитание детей раннего возраста через восприятие цвета // Первые шаги: (Модель воспитания детей раннего возраста). - М.: 2002 - с. 303-310.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808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99260D2E-49B6-405F-BB75-08483968CBCB}"/>
              </a:ext>
            </a:extLst>
          </p:cNvPr>
          <p:cNvSpPr/>
          <p:nvPr/>
        </p:nvSpPr>
        <p:spPr>
          <a:xfrm>
            <a:off x="747485" y="1098191"/>
            <a:ext cx="10936515" cy="4257580"/>
          </a:xfrm>
          <a:prstGeom prst="roundRect">
            <a:avLst/>
          </a:prstGeom>
          <a:gradFill>
            <a:gsLst>
              <a:gs pos="32000">
                <a:schemeClr val="accent5">
                  <a:lumMod val="110000"/>
                  <a:satMod val="105000"/>
                  <a:tint val="67000"/>
                </a:schemeClr>
              </a:gs>
              <a:gs pos="74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65100" indent="251460"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Сенсорное развитие ребенка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это развитие его восприятия и формирование представлений о внешних свойствах предметов: их форме, цвете, величине, положении в пространстве.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 indent="251460"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Значение сенсорного развития в раннем дошкольном детстве трудно переоценить. Именно этот возраст наиболее благоприятен для совершенствования деятельности органов чувств, формировании сенсорных эталонов – цвет, форма, величина, накопления представлений об окружающем мире.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486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0BBB1D8-F91E-4C09-9906-BB716EB92E92}"/>
              </a:ext>
            </a:extLst>
          </p:cNvPr>
          <p:cNvSpPr/>
          <p:nvPr/>
        </p:nvSpPr>
        <p:spPr>
          <a:xfrm>
            <a:off x="1001485" y="1122506"/>
            <a:ext cx="10189030" cy="342537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главных задач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дать ребенку как можно больше естественных знаний, для более точного выражения себя и своего видения мира.</a:t>
            </a:r>
          </a:p>
        </p:txBody>
      </p:sp>
    </p:spTree>
    <p:extLst>
      <p:ext uri="{BB962C8B-B14F-4D97-AF65-F5344CB8AC3E}">
        <p14:creationId xmlns:p14="http://schemas.microsoft.com/office/powerpoint/2010/main" val="318845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340A2D7-D486-43B5-A475-885CCFE0C980}"/>
              </a:ext>
            </a:extLst>
          </p:cNvPr>
          <p:cNvSpPr/>
          <p:nvPr/>
        </p:nvSpPr>
        <p:spPr>
          <a:xfrm>
            <a:off x="563910" y="736619"/>
            <a:ext cx="11064179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Сенсорные коробки имеют ряд преимуществ, которые позволяют их широко использовать: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занимают немного времени на подготовку;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компактны;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доступны;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предоставляют множество возможностей для обучения;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 отличным дополнением к тематическим занятиям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разных образовательных областях;</a:t>
            </a:r>
          </a:p>
          <a:p>
            <a:pPr marL="34290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позволяют  пополнить развивающую предметно-пространственную среду в группе для самостоятельной и индивидуальной работы с детьми.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22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869BF23-1F9E-4922-8D8C-7DD601E8FB85}"/>
              </a:ext>
            </a:extLst>
          </p:cNvPr>
          <p:cNvSpPr/>
          <p:nvPr/>
        </p:nvSpPr>
        <p:spPr>
          <a:xfrm>
            <a:off x="663119" y="469649"/>
            <a:ext cx="107089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2B7D280-308D-4413-8A46-A8111D6BF119}"/>
              </a:ext>
            </a:extLst>
          </p:cNvPr>
          <p:cNvSpPr/>
          <p:nvPr/>
        </p:nvSpPr>
        <p:spPr>
          <a:xfrm>
            <a:off x="819955" y="800207"/>
            <a:ext cx="11172566" cy="2549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8180" indent="-678180" algn="just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создания сенсорной коробки нам понадобились:</a:t>
            </a:r>
            <a:endParaRPr lang="ru-RU" sz="2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Емкости (пластиковый контейнер, картонная коробка, большая миска);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Наполнитель (любой тактильный материал: сыпучий, жидкий, мягкий)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Различные элементы (игрушки и предметы);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Инструменты для пересыпания, переливания (совочки, ложки, формочки, стаканчики.).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47E653-B99E-4DFB-A0E2-486DCB0375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49962">
            <a:off x="1086846" y="3346194"/>
            <a:ext cx="4257138" cy="31928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961728-485B-45A9-9DF5-44ADBA46E9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53">
            <a:off x="6133923" y="3314478"/>
            <a:ext cx="4032823" cy="30246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82599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45E029-48F4-4364-BA09-8AF5CBA4769F}"/>
              </a:ext>
            </a:extLst>
          </p:cNvPr>
          <p:cNvSpPr/>
          <p:nvPr/>
        </p:nvSpPr>
        <p:spPr>
          <a:xfrm>
            <a:off x="1873774" y="641407"/>
            <a:ext cx="10450285" cy="918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Чем полезна сенсорная коробка?</a:t>
            </a:r>
            <a:endParaRPr lang="ru-RU" sz="2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87446C-C8BB-4E43-89BD-698381B94C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780" y="577965"/>
            <a:ext cx="3460262" cy="2595196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2F6AF6F-7790-4626-BAE0-BBB57E093FE8}"/>
              </a:ext>
            </a:extLst>
          </p:cNvPr>
          <p:cNvSpPr/>
          <p:nvPr/>
        </p:nvSpPr>
        <p:spPr>
          <a:xfrm>
            <a:off x="5069983" y="1737101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Развивает мелкую моторику, тактильные ощущения, творческое и пространственное  мышление, навыки сортировки и классификации, усидчивость, терпение, координацию движений.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B2474A9-32BB-4054-BFEA-AF7C093AEAC4}"/>
              </a:ext>
            </a:extLst>
          </p:cNvPr>
          <p:cNvSpPr/>
          <p:nvPr/>
        </p:nvSpPr>
        <p:spPr>
          <a:xfrm>
            <a:off x="5069983" y="447416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отличная возможность расширить словарный запас и использовать новые слова (скользкий, шероховатый, гладкий и др.)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678F7-4E9C-414B-B732-B0C3B61E1D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6705" y="2731735"/>
            <a:ext cx="2942487" cy="348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09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8933D45-0AEE-40FD-A0DD-5384B7896929}"/>
              </a:ext>
            </a:extLst>
          </p:cNvPr>
          <p:cNvSpPr/>
          <p:nvPr/>
        </p:nvSpPr>
        <p:spPr>
          <a:xfrm>
            <a:off x="3953814" y="1460437"/>
            <a:ext cx="78047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Помогает формированию элементарных математических представлений: счет,  группировка, сортировка, измерение и взвешивание,   изучение цвета, формы, текстуры.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4F15B0C-3823-40BA-9143-BA905F9B6F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0715" y="928662"/>
            <a:ext cx="4193257" cy="3144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6803CC-E849-4E28-B824-F80C49116C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040" y="4382024"/>
            <a:ext cx="3164609" cy="23734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9C489C-1C4A-46E1-9272-901E58FA9E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1861" y="4207070"/>
            <a:ext cx="3174648" cy="23809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56034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6CC9E2E-5020-40ED-BC66-BFAF4DDB5B9A}"/>
              </a:ext>
            </a:extLst>
          </p:cNvPr>
          <p:cNvSpPr/>
          <p:nvPr/>
        </p:nvSpPr>
        <p:spPr>
          <a:xfrm>
            <a:off x="5340439" y="609891"/>
            <a:ext cx="6108880" cy="2359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Помогает детям управлять своими эмоциями, успокаивает.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Обеспечивает бесконечные его возможности для творческой игры: дети могут играть с предметами так, как считают нужным.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40DF62-1204-4966-B7A7-81E055B40B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72491" y="673339"/>
            <a:ext cx="4329556" cy="332704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DE32A1-52A3-43B3-8271-37E2DB0954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5218" y="3266043"/>
            <a:ext cx="3908429" cy="29313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77623D-6614-4397-82F0-89E111AFF6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290387" y="2560604"/>
            <a:ext cx="3343832" cy="434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34690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03AF0A-9551-4628-8CBC-7F64220245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525182">
            <a:off x="347599" y="1459550"/>
            <a:ext cx="4689112" cy="3223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51F3E7-8074-4E42-A2D3-ACE53F9CA9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3923" y="2614325"/>
            <a:ext cx="5658233" cy="4243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BE289FD-98D1-4A4C-A26E-231B0D86924E}"/>
              </a:ext>
            </a:extLst>
          </p:cNvPr>
          <p:cNvSpPr/>
          <p:nvPr/>
        </p:nvSpPr>
        <p:spPr>
          <a:xfrm>
            <a:off x="5265040" y="127746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Способствует развитию любознательности, фантазии, творческих способностей.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607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418</Words>
  <Application>Microsoft Office PowerPoint</Application>
  <PresentationFormat>Широкоэкранный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2022-12-06T11:15:43Z</dcterms:created>
  <dcterms:modified xsi:type="dcterms:W3CDTF">2022-12-11T11:46:22Z</dcterms:modified>
</cp:coreProperties>
</file>