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sldIdLst>
    <p:sldId id="279" r:id="rId2"/>
    <p:sldId id="277" r:id="rId3"/>
    <p:sldId id="263" r:id="rId4"/>
    <p:sldId id="273" r:id="rId5"/>
    <p:sldId id="274" r:id="rId6"/>
    <p:sldId id="275" r:id="rId7"/>
    <p:sldId id="276" r:id="rId8"/>
    <p:sldId id="27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2" autoAdjust="0"/>
    <p:restoredTop sz="94709" autoAdjust="0"/>
  </p:normalViewPr>
  <p:slideViewPr>
    <p:cSldViewPr>
      <p:cViewPr varScale="1">
        <p:scale>
          <a:sx n="75" d="100"/>
          <a:sy n="75" d="100"/>
        </p:scale>
        <p:origin x="11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3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9228" y="2924944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«Как звери готовятся к зиме»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0"/>
            <a:ext cx="8458200" cy="198884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учреждение детский сад №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 комбинированного вида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г. Санкт-Петербурга.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800" dirty="0"/>
          </a:p>
          <a:p>
            <a:pPr algn="ctr"/>
            <a:r>
              <a:rPr lang="ru-RU" sz="4800" dirty="0" smtClean="0"/>
              <a:t>Презентация </a:t>
            </a:r>
            <a:r>
              <a:rPr lang="ru-RU" sz="4800" dirty="0" smtClean="0"/>
              <a:t>на тему</a:t>
            </a:r>
            <a:endParaRPr lang="ru-RU" sz="4800" dirty="0"/>
          </a:p>
        </p:txBody>
      </p:sp>
      <p:pic>
        <p:nvPicPr>
          <p:cNvPr id="4" name="Рисунок 3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1" y="210438"/>
            <a:ext cx="1214414" cy="1123064"/>
          </a:xfrm>
          <a:prstGeom prst="rect">
            <a:avLst/>
          </a:prstGeom>
        </p:spPr>
      </p:pic>
      <p:pic>
        <p:nvPicPr>
          <p:cNvPr id="5" name="Рисунок 4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55" y="3299096"/>
            <a:ext cx="816346" cy="1123064"/>
          </a:xfrm>
          <a:prstGeom prst="rect">
            <a:avLst/>
          </a:prstGeom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1" y="1614268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218" y="223259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3014" y="4415264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2820" y="5589240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7940" y="5641304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44" y="5627917"/>
            <a:ext cx="1214414" cy="112306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87824" y="4954819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Петрелиус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3" y="6131651"/>
            <a:ext cx="2003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 2022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63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1048685"/>
            <a:ext cx="8458200" cy="64807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104" name="Picture 8" descr="https://i.artfile.me/wallpaper/04-10-2014/1366x768/priroda-dorogi-osen-les-8726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287" y="1340768"/>
            <a:ext cx="8683625" cy="549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8286" y="130685"/>
            <a:ext cx="55278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Осень. По утрам морозы</a:t>
            </a:r>
          </a:p>
          <a:p>
            <a:r>
              <a:rPr lang="ru-RU" dirty="0"/>
              <a:t>В рощах желтый листопад,</a:t>
            </a:r>
          </a:p>
          <a:p>
            <a:r>
              <a:rPr lang="ru-RU" dirty="0"/>
              <a:t>Листья около березы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40287" y="189210"/>
            <a:ext cx="53641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Золотым ковром лежат.</a:t>
            </a:r>
          </a:p>
          <a:p>
            <a:r>
              <a:rPr lang="ru-RU" dirty="0"/>
              <a:t>В лужах лед прозрачно- синий,</a:t>
            </a:r>
          </a:p>
          <a:p>
            <a:r>
              <a:rPr lang="ru-RU" dirty="0"/>
              <a:t>На листочках белый иней.</a:t>
            </a:r>
          </a:p>
        </p:txBody>
      </p:sp>
    </p:spTree>
    <p:extLst>
      <p:ext uri="{BB962C8B-B14F-4D97-AF65-F5344CB8AC3E}">
        <p14:creationId xmlns:p14="http://schemas.microsoft.com/office/powerpoint/2010/main" val="68589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БЕЛКА</a:t>
            </a:r>
            <a:r>
              <a:rPr lang="ru-RU" sz="1800" b="1" dirty="0" smtClean="0">
                <a:solidFill>
                  <a:srgbClr val="C00000"/>
                </a:solidFill>
              </a:rPr>
              <a:t/>
            </a:r>
            <a:br>
              <a:rPr lang="ru-RU" sz="1800" b="1" dirty="0" smtClean="0">
                <a:solidFill>
                  <a:srgbClr val="C00000"/>
                </a:solidFill>
              </a:rPr>
            </a:b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belka4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7" y="1643050"/>
            <a:ext cx="4000528" cy="3429024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" name="Рисунок 4" descr="bel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85" y="2429978"/>
            <a:ext cx="4000528" cy="346889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3834" y="521495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5214950"/>
            <a:ext cx="1214414" cy="1123064"/>
          </a:xfrm>
          <a:prstGeom prst="rect">
            <a:avLst/>
          </a:prstGeom>
        </p:spPr>
      </p:pic>
      <p:pic>
        <p:nvPicPr>
          <p:cNvPr id="12" name="Рисунок 11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5214950"/>
            <a:ext cx="1214414" cy="1123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ЗАЯЦ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ohota-rybalka-kirov.ru/wp-content/uploads/2016/04/zayc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642841"/>
            <a:ext cx="424847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lacepic.ru/uploads/posts/2011-01/1294096156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120" y="1484784"/>
            <a:ext cx="432048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7706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364" y="1309572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896" y="1309572"/>
            <a:ext cx="1214414" cy="11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3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картинки прозрачные на тему как животные готовятся к зим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7676" y="3947211"/>
            <a:ext cx="4896544" cy="288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артинки прозрачные на тему как животные готовятся к зим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0155" y="1295400"/>
            <a:ext cx="3911700" cy="24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5213213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049" y="5223262"/>
            <a:ext cx="1214414" cy="1123064"/>
          </a:xfrm>
          <a:prstGeom prst="rect">
            <a:avLst/>
          </a:prstGeom>
        </p:spPr>
      </p:pic>
      <p:pic>
        <p:nvPicPr>
          <p:cNvPr id="1030" name="Picture 6" descr="http://st-gdefon.gallery.world/wallpapers_original/640310_gallery.worl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09" y="1524908"/>
            <a:ext cx="4574002" cy="298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3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ВОЛК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2" name="Picture 4" descr="http://prikol.is/wp-content/uploads/2014/10/animals-in-autumn-31__880-696x4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748" y="1295400"/>
            <a:ext cx="4880317" cy="39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eswal.ru/animals/1600-1200/0000016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6794" y="2940224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947" y="1568576"/>
            <a:ext cx="1214414" cy="1123064"/>
          </a:xfrm>
          <a:prstGeom prst="rect">
            <a:avLst/>
          </a:prstGeom>
        </p:spPr>
      </p:pic>
      <p:pic>
        <p:nvPicPr>
          <p:cNvPr id="10" name="Рисунок 9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0312" y="1524680"/>
            <a:ext cx="1214414" cy="1123064"/>
          </a:xfrm>
          <a:prstGeom prst="rect">
            <a:avLst/>
          </a:prstGeom>
        </p:spPr>
      </p:pic>
      <p:pic>
        <p:nvPicPr>
          <p:cNvPr id="11" name="Рисунок 10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5492" y="5351009"/>
            <a:ext cx="1214414" cy="11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92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МЕДВЕДЬ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://dailapky.ru/wp-content/uploads/2017/06/18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23" y="1554163"/>
            <a:ext cx="4810973" cy="288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://animalsfoto.com/photo/d2/d23c1d5f6a1370f1e7ce5e74f62645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1080" y="2880035"/>
            <a:ext cx="4680520" cy="363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6947" y="1568576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1547075"/>
            <a:ext cx="1214414" cy="1123064"/>
          </a:xfrm>
          <a:prstGeom prst="rect">
            <a:avLst/>
          </a:prstGeom>
        </p:spPr>
      </p:pic>
      <p:pic>
        <p:nvPicPr>
          <p:cNvPr id="9" name="Рисунок 8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332" y="5085184"/>
            <a:ext cx="1214414" cy="11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79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ЕЖИ, БАРСУКИ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ds04.infourok.ru/uploads/ex/09ac/00012ea3-e296c8bc/img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36912"/>
            <a:ext cx="453650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hel-kraeved.ucoz.ru/Rubriki/sreda/barsu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72817"/>
            <a:ext cx="398755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25" y="1211285"/>
            <a:ext cx="1214414" cy="1123064"/>
          </a:xfrm>
          <a:prstGeom prst="rect">
            <a:avLst/>
          </a:prstGeom>
        </p:spPr>
      </p:pic>
      <p:pic>
        <p:nvPicPr>
          <p:cNvPr id="7" name="Рисунок 6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864" y="1404624"/>
            <a:ext cx="1214414" cy="1123064"/>
          </a:xfrm>
          <a:prstGeom prst="rect">
            <a:avLst/>
          </a:prstGeom>
        </p:spPr>
      </p:pic>
      <p:pic>
        <p:nvPicPr>
          <p:cNvPr id="8" name="Рисунок 7" descr="0_7184d_6b357746_X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032" y="1404624"/>
            <a:ext cx="1214414" cy="112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4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441</TotalTime>
  <Words>69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Constantia</vt:lpstr>
      <vt:lpstr>Times New Roman</vt:lpstr>
      <vt:lpstr>Wingdings 2</vt:lpstr>
      <vt:lpstr>Трек</vt:lpstr>
      <vt:lpstr>«Как звери готовятся к зиме»</vt:lpstr>
      <vt:lpstr>Презентация PowerPoint</vt:lpstr>
      <vt:lpstr>БЕЛКА </vt:lpstr>
      <vt:lpstr>ЗАЯЦ</vt:lpstr>
      <vt:lpstr>ЛИСА</vt:lpstr>
      <vt:lpstr>ВОЛК</vt:lpstr>
      <vt:lpstr>МЕДВЕДЬ</vt:lpstr>
      <vt:lpstr>ЕЖИ, БАРСУКИ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птицы и звери к зиме готовятся</dc:title>
  <dc:creator>Старавойтова Елена</dc:creator>
  <cp:lastModifiedBy>FocLas .exe</cp:lastModifiedBy>
  <cp:revision>61</cp:revision>
  <dcterms:modified xsi:type="dcterms:W3CDTF">2022-12-11T15:16:04Z</dcterms:modified>
</cp:coreProperties>
</file>