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  <p:sldId id="264" r:id="rId10"/>
    <p:sldId id="268" r:id="rId11"/>
    <p:sldId id="265" r:id="rId12"/>
    <p:sldId id="269" r:id="rId13"/>
    <p:sldId id="266" r:id="rId14"/>
    <p:sldId id="270" r:id="rId15"/>
    <p:sldId id="267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89" autoAdjust="0"/>
    <p:restoredTop sz="94660"/>
  </p:normalViewPr>
  <p:slideViewPr>
    <p:cSldViewPr>
      <p:cViewPr>
        <p:scale>
          <a:sx n="50" d="100"/>
          <a:sy n="50" d="100"/>
        </p:scale>
        <p:origin x="-282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256B-C76F-4C56-8E5E-C87B6CBF622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819A2-68E0-47E0-8B6B-EFF5ACE60D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256B-C76F-4C56-8E5E-C87B6CBF622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819A2-68E0-47E0-8B6B-EFF5ACE60D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256B-C76F-4C56-8E5E-C87B6CBF622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819A2-68E0-47E0-8B6B-EFF5ACE60D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256B-C76F-4C56-8E5E-C87B6CBF622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819A2-68E0-47E0-8B6B-EFF5ACE60D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256B-C76F-4C56-8E5E-C87B6CBF622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819A2-68E0-47E0-8B6B-EFF5ACE60D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256B-C76F-4C56-8E5E-C87B6CBF622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819A2-68E0-47E0-8B6B-EFF5ACE60D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256B-C76F-4C56-8E5E-C87B6CBF622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819A2-68E0-47E0-8B6B-EFF5ACE60D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256B-C76F-4C56-8E5E-C87B6CBF622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819A2-68E0-47E0-8B6B-EFF5ACE60D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256B-C76F-4C56-8E5E-C87B6CBF622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819A2-68E0-47E0-8B6B-EFF5ACE60D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256B-C76F-4C56-8E5E-C87B6CBF622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819A2-68E0-47E0-8B6B-EFF5ACE60D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9256B-C76F-4C56-8E5E-C87B6CBF622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819A2-68E0-47E0-8B6B-EFF5ACE60D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9256B-C76F-4C56-8E5E-C87B6CBF622B}" type="datetimeFigureOut">
              <a:rPr lang="ru-RU" smtClean="0"/>
              <a:t>04.12.2022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819A2-68E0-47E0-8B6B-EFF5ACE60DE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ша\Desktop\1642127032_33-adonius-club-p-foni-dlya-prezentatsii-krasivie-strogie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27784" y="14127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«Подвижные </a:t>
            </a:r>
            <a:r>
              <a:rPr lang="ru-RU" dirty="0" smtClean="0"/>
              <a:t>игры, </a:t>
            </a:r>
            <a:r>
              <a:rPr lang="ru-RU" dirty="0"/>
              <a:t>как условие повышения двигательной активности».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esktop\1613217301_116-p-fon-strogii-sinii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551837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Каждая подвижная игра должна повторяться 4-5 раз в течение месяца, в зависимости от ее сложности. Это позволяет детям хорошо освоить и закрепить правила игры, а также сохранить интерес к ней, усложняя содержание, правила и задания.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ша\Desktop\1642127032_33-adonius-club-p-foni-dlya-prezentatsii-krasivie-strogie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582341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Также на прогулке с детьми необходимо проводить игры соревновательного характера, В играх-эстафетах дети учатся заботиться не только о своих личных результатах, но и о результатах всей команды, проявлять взаимопомощь, дружеские и доброжелательные отношения друг к другу. Во время проведения подвижных игр, игр-эстафет на прогулке воспитателю следует создать такие условия, чтобы все дети могли быть самостоятельными, активными и чувствовали себя непринужденно.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esktop\1613217301_116-p-fon-strogii-sinii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136339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Особое значение имеет подведение итогов игры, оценка результатов, действий детей, их поведения в игре. Необходимо приучать воспитанников оценивать свое поведение и поведение товарищей. Это способствует более осознанному выполнению правил игры и формированию положительных взаимоотношений в процессе активной двигательной деятельности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ша\Desktop\1642127032_33-adonius-club-p-foni-dlya-prezentatsii-krasivie-strogie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75134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ВЫВОДЫ: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Двигательная активность – главный источник и побудительная сила охраны и укрепления здоровья, совершенствования физических и интеллектуальных способностей детей.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Дошкольник познаёт мир, осваивает речь, пространственно-временные связи предметов и явлений при помощи движений. Поэтому большое значение нужно уделять самостоятельной двигательной деятельности, в которой дети проявляют свои способности, возможности, творчество, активность, склонность к тем или иным движениям.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esktop\1613217301_116-p-fon-strogii-sinii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551837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Таким образом, повышая уровень двигательной активности детей на прогулке с помощью подвижных игр, мы укрепляем состояние здоровья детей, совершенствуем их физическую подготовку, способствуем разностороннему развитию дошкольников.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ша\Desktop\1642127032_33-adonius-club-p-foni-dlya-prezentatsii-krasivie-strogie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551837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– Самое лучшее лекарство для детей от двигательного «голода» - гиподинамии: Подвижные игры.</a:t>
            </a:r>
            <a:br>
              <a:rPr lang="ru-RU" dirty="0"/>
            </a:br>
            <a:endParaRPr lang="ru-RU" dirty="0"/>
          </a:p>
          <a:p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esktop\1613217301_116-p-fon-strogii-sinii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esktop\1613217301_116-p-fon-strogii-sinii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Подвижная игра – сложная эмоциональная деятельность детей, направленная на решение двигательных задач, основанных на движении и наличии правил.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ша\Desktop\1642127032_33-adonius-club-p-foni-dlya-prezentatsii-krasivie-strogie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166843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Актуальность: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Дошкольный возраст является самым благодатным для развития физических качеств человека. Основным видом деятельности дошкольника является игра. Играя в подвижные игры дети овладевают </a:t>
            </a:r>
            <a:r>
              <a:rPr lang="ru-RU" dirty="0" err="1"/>
              <a:t>разнообразобразными</a:t>
            </a:r>
            <a:r>
              <a:rPr lang="ru-RU" dirty="0"/>
              <a:t> движениями, в первую очередь основными их видами: бегом, ходьбой, прыжками, метанием, лазанием без которых нельзя активно заниматься спортом.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Актуальность данной темы тесным образом связана с приоритетными задачами работы нашего учреждения в области физического развития.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esktop\1613217301_116-p-fon-strogii-sinii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4" y="1268760"/>
            <a:ext cx="574238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современной педагогике имеется триединство целей, которые взаимосвязаны и достигаются посредством подвижной игры: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Образовательная. В ходе игры происходит усвоение ребенком определенных знаний в виде правил игры.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Развивающая. Участвуя в подвижной игре, ребенок развивает свои физические данные (силу, ловкость, подвижность, скорость реакции), а также коммуникативные навыки (учится выигрывать и проигрывать, взаимодействовать со сверстниками ради достижения победы).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Воспитательная. В процессе игры маленький человек учится соответствовать определенным правилам (пока что выступающим в виде правил игры), в нем воспитываются качества, которые позже пригодятся в процессе жизнедеятельности: старательность, исполнительность, сила воли.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ша\Desktop\1642127032_33-adonius-club-p-foni-dlya-prezentatsii-krasivie-strogie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75134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Значение подвижных игр 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развивают психические качества: внимание, память, воображение, самостоятельность;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учат соблюдать правила, осознанию действовать в изменяющихся игровых ситуациях;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подчиняться общим требованиям, быть искренним, сопереживать, помогать друг другу;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активизируют дыхание, кровообращение, обменные процессы, память, фантазию;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формировать быстроту, силу, выносливость, ловкость;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помогают овладеть пространственной терминологией, освоиться в коллективе;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пополняют словарный запас детей.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esktop\1613217301_116-p-fon-strogii-sinii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582341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Классификация подвижных игр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 возрасту (игры для детей младшего дошкольного возраста, среднего дошкольного возраста, старшего дошкольного возраста);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 по степени подвижности ребенка в игре (игры с малой, средней, большой подвижностью);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 видам движений (игры с бегом, с метанием, с прыжками, с лазанием и т.д.);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-по содержанию (подвижные игры с пра­вилами и спортивные игры).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ша\Desktop\1642127032_33-adonius-club-p-foni-dlya-prezentatsii-krasivie-strogie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2136339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Пребывание детей на свежем воздухе имеет большое значение для физического развития. Прогулка является первым и наиболее доступным средством закаливания детского организма. Она способствует повышению его выносливости и устойчивости к неблагоприятным воздействиям внешней среды, особенно к простудным заболеваниям.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ша\Desktop\1613217301_116-p-fon-strogii-sinii-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85934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процессе ежедневного проведения подвижных игр на прогулке: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расширяется двигательный опыт детей,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совершенствуются имеющиеся у них навыки в основных движениях;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развиваются ловкость, быстрота, выносливость;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формируются самостоятельность, активность, положительные взаимоотношения со сверстниками.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аша\Desktop\1642127032_33-adonius-club-p-foni-dlya-prezentatsii-krasivie-strogie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7208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Подбирая игры для дневной прогулки, необходимо учитывать предыдущую деятельность детей. После спокойных занятий (рисования, лепка) рекомендуются игры более подвижного характера (“Рыбы и акула”, “</a:t>
            </a:r>
            <a:r>
              <a:rPr lang="ru-RU" dirty="0" err="1"/>
              <a:t>Ловишка</a:t>
            </a:r>
            <a:r>
              <a:rPr lang="ru-RU" dirty="0"/>
              <a:t> с ленточками”, “Гуси-лебеди”). После физкультурных и музыкальных занятий рекомендуются игры средней подвижности(“Заморожу”, Кто самый внимательный”). В план должны включаться и малоподвижные (“Сделай фигуру”, “Змея”, “Узнай, кто позвал»).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379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маша</dc:creator>
  <cp:lastModifiedBy>маша</cp:lastModifiedBy>
  <cp:revision>1</cp:revision>
  <dcterms:created xsi:type="dcterms:W3CDTF">2022-12-04T15:35:25Z</dcterms:created>
  <dcterms:modified xsi:type="dcterms:W3CDTF">2022-12-04T15:51:58Z</dcterms:modified>
</cp:coreProperties>
</file>