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96" r:id="rId3"/>
    <p:sldId id="295" r:id="rId4"/>
    <p:sldId id="291" r:id="rId5"/>
    <p:sldId id="256" r:id="rId6"/>
    <p:sldId id="290" r:id="rId7"/>
    <p:sldId id="294" r:id="rId8"/>
    <p:sldId id="297" r:id="rId9"/>
    <p:sldId id="29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111B"/>
    <a:srgbClr val="070416"/>
    <a:srgbClr val="110A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8" autoAdjust="0"/>
    <p:restoredTop sz="94660"/>
  </p:normalViewPr>
  <p:slideViewPr>
    <p:cSldViewPr snapToGrid="0">
      <p:cViewPr varScale="1">
        <p:scale>
          <a:sx n="82" d="100"/>
          <a:sy n="82" d="100"/>
        </p:scale>
        <p:origin x="60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295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065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630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20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127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47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733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9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95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22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763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91000">
              <a:srgbClr val="0070C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DAEA0-1E05-4365-86F4-2F3FC53BD86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2106E-1066-41EF-A3A6-E5E7F568A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711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38218" y="516194"/>
            <a:ext cx="4572001" cy="2993769"/>
          </a:xfrm>
        </p:spPr>
        <p:txBody>
          <a:bodyPr>
            <a:normAutofit/>
          </a:bodyPr>
          <a:lstStyle/>
          <a:p>
            <a:r>
              <a:rPr lang="ru-RU" sz="3200" b="1" dirty="0"/>
              <a:t>Урок изобразительного искусства в 3 классе.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017341" y="5161935"/>
            <a:ext cx="5825613" cy="1268362"/>
          </a:xfrm>
        </p:spPr>
        <p:txBody>
          <a:bodyPr>
            <a:normAutofit/>
          </a:bodyPr>
          <a:lstStyle/>
          <a:p>
            <a:endParaRPr lang="ru-RU" sz="2000" b="1" dirty="0"/>
          </a:p>
        </p:txBody>
      </p:sp>
      <p:pic>
        <p:nvPicPr>
          <p:cNvPr id="1028" name="Picture 4" descr="https://shareslide.ru/img/tmb/5/494600/36f3beb866b37751a8b8fbe432ef4b92-800x.jpg">
            <a:extLst>
              <a:ext uri="{FF2B5EF4-FFF2-40B4-BE49-F238E27FC236}">
                <a16:creationId xmlns:a16="http://schemas.microsoft.com/office/drawing/2014/main" id="{DB3696A5-958A-49B3-9136-8E63FFFB4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2" y="74645"/>
            <a:ext cx="11924523" cy="661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581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like.net/uploads/posts/2020-07/1593673575_6.jpg">
            <a:extLst>
              <a:ext uri="{FF2B5EF4-FFF2-40B4-BE49-F238E27FC236}">
                <a16:creationId xmlns:a16="http://schemas.microsoft.com/office/drawing/2014/main" id="{68CDE691-6BFE-499A-893C-5DD9460D8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00" y="1654353"/>
            <a:ext cx="2507518" cy="375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8" descr="https://fikiwiki.com/uploads/posts/2022-02/1645029091_9-fikiwiki-com-p-kartinki-tsifra-1-9.jpg">
            <a:extLst>
              <a:ext uri="{FF2B5EF4-FFF2-40B4-BE49-F238E27FC236}">
                <a16:creationId xmlns:a16="http://schemas.microsoft.com/office/drawing/2014/main" id="{FEFE865B-73FB-4A6D-8BE6-B29944B4A66C}"/>
              </a:ext>
            </a:extLst>
          </p:cNvPr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" name="AutoShape 20" descr="https://fikiwiki.com/uploads/posts/2022-02/1645029091_9-fikiwiki-com-p-kartinki-tsifra-1-9.jpg">
            <a:extLst>
              <a:ext uri="{FF2B5EF4-FFF2-40B4-BE49-F238E27FC236}">
                <a16:creationId xmlns:a16="http://schemas.microsoft.com/office/drawing/2014/main" id="{B97EFEAC-0D49-4108-AC70-0CA0C0989183}"/>
              </a:ext>
            </a:extLst>
          </p:cNvPr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3286372" y="380246"/>
            <a:ext cx="3672479" cy="95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infada.ru/wp-content/uploads/numerologiya-imeni2.jpg">
            <a:extLst>
              <a:ext uri="{FF2B5EF4-FFF2-40B4-BE49-F238E27FC236}">
                <a16:creationId xmlns:a16="http://schemas.microsoft.com/office/drawing/2014/main" id="{D98443BA-8BD6-4FB6-918E-80776819A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172" y="1654353"/>
            <a:ext cx="2563085" cy="375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papik.pro/uploads/posts/2021-12/1639336367_10-papik-pro-p-zapyataya-klipart-10.jpg">
            <a:extLst>
              <a:ext uri="{FF2B5EF4-FFF2-40B4-BE49-F238E27FC236}">
                <a16:creationId xmlns:a16="http://schemas.microsoft.com/office/drawing/2014/main" id="{3173CCB1-1F6C-447D-899C-3BDFAED67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254" y="1130127"/>
            <a:ext cx="578498" cy="94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4" descr="https://papik.pro/uploads/posts/2021-12/1639336367_10-papik-pro-p-zapyataya-klipart-10.jpg">
            <a:extLst>
              <a:ext uri="{FF2B5EF4-FFF2-40B4-BE49-F238E27FC236}">
                <a16:creationId xmlns:a16="http://schemas.microsoft.com/office/drawing/2014/main" id="{C4666D8F-0942-46C0-B875-DAAF730FB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529" y="1130126"/>
            <a:ext cx="578498" cy="94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https://papik.pro/uploads/posts/2021-12/1639336367_10-papik-pro-p-zapyataya-klipart-10.jpg">
            <a:extLst>
              <a:ext uri="{FF2B5EF4-FFF2-40B4-BE49-F238E27FC236}">
                <a16:creationId xmlns:a16="http://schemas.microsoft.com/office/drawing/2014/main" id="{9A0F169E-7587-4C29-9ACB-A75DBD18E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804" y="1130126"/>
            <a:ext cx="578498" cy="94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oir.mobi/uploads/posts/2020-01/1578293031_3-6.jpg">
            <a:extLst>
              <a:ext uri="{FF2B5EF4-FFF2-40B4-BE49-F238E27FC236}">
                <a16:creationId xmlns:a16="http://schemas.microsoft.com/office/drawing/2014/main" id="{73B2F876-018B-4193-9D84-3F0E29D98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937" y="1600200"/>
            <a:ext cx="3921303" cy="365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68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CC587-85F4-4CF5-9319-1BC09A7E7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020" y="365125"/>
            <a:ext cx="10280780" cy="4421479"/>
          </a:xfrm>
        </p:spPr>
        <p:txBody>
          <a:bodyPr>
            <a:noAutofit/>
          </a:bodyPr>
          <a:lstStyle/>
          <a:p>
            <a:r>
              <a:rPr lang="ru-RU" sz="6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Поздравления принимаем</a:t>
            </a:r>
            <a:br>
              <a:rPr lang="ru-RU" sz="6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гостей мы угощаем.</a:t>
            </a:r>
            <a:br>
              <a:rPr lang="ru-RU" sz="6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 пришёл к нам в дом,</a:t>
            </a:r>
            <a:br>
              <a:rPr lang="ru-RU" sz="6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 рады все кругом.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6EDDCA-F167-47D3-8E35-35EAC633D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821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onkurs.sertification.org/new_store/rodina_2016/images/6512.JPG">
            <a:extLst>
              <a:ext uri="{FF2B5EF4-FFF2-40B4-BE49-F238E27FC236}">
                <a16:creationId xmlns:a16="http://schemas.microsoft.com/office/drawing/2014/main" id="{4877CCDC-7C85-4FC4-BBEB-FB7204481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435" y="199349"/>
            <a:ext cx="3418200" cy="302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0.slide-share.ru/s_slide/909408854cc5f7703334a6a57e9a65ff/9ac52224-b688-4b4a-88c9-d97c106d3c9e.jpeg">
            <a:extLst>
              <a:ext uri="{FF2B5EF4-FFF2-40B4-BE49-F238E27FC236}">
                <a16:creationId xmlns:a16="http://schemas.microsoft.com/office/drawing/2014/main" id="{342267F2-167A-4E4D-BBB3-4A00A32EF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94" y="322525"/>
            <a:ext cx="3558073" cy="292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224F19A-257E-46C8-9AFB-1F8A44536099}"/>
              </a:ext>
            </a:extLst>
          </p:cNvPr>
          <p:cNvSpPr/>
          <p:nvPr/>
        </p:nvSpPr>
        <p:spPr>
          <a:xfrm>
            <a:off x="3048000" y="3105835"/>
            <a:ext cx="6096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4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00206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праздники отмечаются в нашей стране?</a:t>
            </a:r>
          </a:p>
          <a:p>
            <a:pPr algn="ctr"/>
            <a:endParaRPr lang="ru-RU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00206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storage-teacher.clickc.ru/thumb/thumb_845/image/gallery/33/gallery1/1513742306_783.JPG">
            <a:extLst>
              <a:ext uri="{FF2B5EF4-FFF2-40B4-BE49-F238E27FC236}">
                <a16:creationId xmlns:a16="http://schemas.microsoft.com/office/drawing/2014/main" id="{1B159EA9-AE7D-481E-9D0A-1E01372EC4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936" y="942381"/>
            <a:ext cx="4124130" cy="292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666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9766" y="961696"/>
            <a:ext cx="9144000" cy="776189"/>
          </a:xfrm>
        </p:spPr>
        <p:txBody>
          <a:bodyPr>
            <a:normAutofit fontScale="90000"/>
          </a:bodyPr>
          <a:lstStyle/>
          <a:p>
            <a:br>
              <a:rPr lang="ru-RU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br>
              <a:rPr lang="ru-RU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sz="8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00206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5756" y="418944"/>
            <a:ext cx="722351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Тема урока</a:t>
            </a:r>
          </a:p>
          <a:p>
            <a:pPr algn="ctr"/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ПРАЗДНИК В ГОРОДЕ</a:t>
            </a:r>
            <a:endParaRPr lang="ru-RU" sz="6000" dirty="0"/>
          </a:p>
        </p:txBody>
      </p:sp>
      <p:pic>
        <p:nvPicPr>
          <p:cNvPr id="6" name="Picture 2" descr="&amp;Ocy;&amp;rcy;&amp;gcy;&amp;acy;&amp;ncy;&amp;icy;&amp;zcy;&amp;acy;&amp;tscy;&amp;icy;&amp;yacy; &amp;scy;&amp;acy;&amp;lcy;&amp;yucy;&amp;tcy;&amp;acy; &amp;ncy;&amp;acy; &amp;Dcy;&amp;iecy;&amp;ncy;&amp;softcy; &amp;rcy;&amp;ocy;&amp;zhcy;&amp;dcy;&amp;iecy;&amp;ncy;&amp;icy;&amp;yacy; &amp;kcy;&amp;ocy;&amp;mcy;&amp;pcy;&amp;acy;&amp;ncy;&amp;icy;&amp;icy; &quot;&amp;Vcy;-&amp;Lcy;&amp;acy;&amp;zcy;&amp;iecy;&amp;rcy;&quot; &amp;Kcy;&amp;ocy;&amp;mcy;&amp;pcy;&amp;acy;&amp;ncy;&amp;icy;&amp;yacy; &quot;&amp;Scy;&amp;acy;&amp;lcy;&amp;yucy;&amp;tcy;&quot; - &amp;fcy;&amp;iecy;&amp;jcy;&amp;iecy;&amp;rcy;&amp;vcy;&amp;iecy;&amp;rcy;&amp;kcy;&amp;icy; &amp;icy; &amp;pcy;&amp;icy;&amp;rcy;&amp;ocy;&amp;tcy;&amp;iecy;&amp;khcy;&amp;ncy;&amp;icy;&amp;kcy;&amp;acy; &amp;vcy;&amp;ocy; &amp;Vcy;&amp;lcy;&amp;acy;&amp;dcy;&amp;icy;&amp;vcy;&amp;ocy;&amp;scy;&amp;tcy;&amp;ocy;&amp;kcy;&amp;iecy;">
            <a:extLst>
              <a:ext uri="{FF2B5EF4-FFF2-40B4-BE49-F238E27FC236}">
                <a16:creationId xmlns:a16="http://schemas.microsoft.com/office/drawing/2014/main" id="{135A37DA-7B46-4F35-BD19-B1E64E874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94" y="2280637"/>
            <a:ext cx="3737924" cy="263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&amp;Ocy;&amp;bcy;&amp;ocy;&amp;icy; &amp;ncy;&amp;acy; &amp;rcy;&amp;acy;&amp;bcy;&amp;ocy;&amp;chcy;&amp;icy;&amp;jcy; &amp;scy;&amp;tcy;&amp;ocy;&amp;lcy; - &amp;Ncy;&amp;ocy;&amp;chcy;&amp;ncy;&amp;ycy;&amp;iecy; &amp;gcy;&amp;ocy;&amp;rcy;&amp;ocy;&amp;dcy;&amp;acy; &amp;mcy;&amp;icy;&amp;rcy;&amp;acy;. &amp;Kcy;&amp;ocy;&amp;mcy;&amp;mcy;&amp;iecy;&amp;ncy;&amp;tcy;&amp;acy;&amp;rcy;&amp;icy;&amp;icy;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>
            <a:extLst>
              <a:ext uri="{FF2B5EF4-FFF2-40B4-BE49-F238E27FC236}">
                <a16:creationId xmlns:a16="http://schemas.microsoft.com/office/drawing/2014/main" id="{ED536E43-6312-4332-BFD9-E9EEAFAE0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901" y="3648269"/>
            <a:ext cx="3949225" cy="279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&amp;Pcy;&amp;scy;&amp;kcy;&amp;ocy;&amp;vcy; &amp;Ocy; &amp;gcy;&amp;ocy;&amp;rcy;&amp;ocy;&amp;dcy;&amp;iecy;">
            <a:extLst>
              <a:ext uri="{FF2B5EF4-FFF2-40B4-BE49-F238E27FC236}">
                <a16:creationId xmlns:a16="http://schemas.microsoft.com/office/drawing/2014/main" id="{04568A08-1B18-4C58-8DB4-9261CA338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767" y="2280638"/>
            <a:ext cx="4044612" cy="255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209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749300-2351-4DFD-ADFA-1D6585D9A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73504" y="365125"/>
            <a:ext cx="14936444" cy="14540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AD39B5-E48D-4DD2-A221-3CB8BD2CD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hsh1.vlg.muzkult.ru/media/2018/08/01/1224816978/image_image_1234657.jpg">
            <a:extLst>
              <a:ext uri="{FF2B5EF4-FFF2-40B4-BE49-F238E27FC236}">
                <a16:creationId xmlns:a16="http://schemas.microsoft.com/office/drawing/2014/main" id="{C582A0FF-2C26-47C6-B2B6-8574E0FFE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80" y="752474"/>
            <a:ext cx="10823510" cy="587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523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07F72AB-6815-490E-B313-367987286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://almode.ru/uploads/posts/2021-11/1637522662_33-almode-ru-p-risunki-novogo-goda-37.jpg">
            <a:extLst>
              <a:ext uri="{FF2B5EF4-FFF2-40B4-BE49-F238E27FC236}">
                <a16:creationId xmlns:a16="http://schemas.microsoft.com/office/drawing/2014/main" id="{686D3D00-B5CB-46B8-9F52-EC5F32345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49" y="0"/>
            <a:ext cx="116446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384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2E60EA-9836-4838-90FA-4A8E71420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Учимся</a:t>
            </a:r>
            <a:r>
              <a:rPr lang="en-US" dirty="0"/>
              <a:t> </a:t>
            </a:r>
            <a:r>
              <a:rPr lang="en-US" dirty="0" err="1"/>
              <a:t>писать</a:t>
            </a:r>
            <a:r>
              <a:rPr lang="en-US" dirty="0"/>
              <a:t> </a:t>
            </a:r>
            <a:r>
              <a:rPr lang="en-US" dirty="0" err="1"/>
              <a:t>письма</a:t>
            </a:r>
            <a:r>
              <a:rPr lang="en-US" dirty="0"/>
              <a:t>. </a:t>
            </a:r>
            <a:r>
              <a:rPr lang="en-US" dirty="0" err="1"/>
              <a:t>Знакомство</a:t>
            </a:r>
            <a:r>
              <a:rPr lang="en-US" dirty="0"/>
              <a:t> с </a:t>
            </a:r>
            <a:r>
              <a:rPr lang="en-US" dirty="0" err="1"/>
              <a:t>жанром</a:t>
            </a:r>
            <a:r>
              <a:rPr lang="en-US" dirty="0"/>
              <a:t> </a:t>
            </a:r>
            <a:r>
              <a:rPr lang="en-US" dirty="0" err="1"/>
              <a:t>письма</a:t>
            </a:r>
            <a:r>
              <a:rPr lang="en-US" dirty="0"/>
              <a:t>: </a:t>
            </a:r>
            <a:r>
              <a:rPr lang="en-US" dirty="0" err="1"/>
              <a:t>адрес</a:t>
            </a:r>
            <a:endParaRPr lang="ru-RU" dirty="0"/>
          </a:p>
        </p:txBody>
      </p:sp>
      <p:pic>
        <p:nvPicPr>
          <p:cNvPr id="1026" name="Picture 2" descr="https://papik.pro/uploads/posts/2022-01/1643091478_46-papik-pro-p-risunok-na-temu-volshebnaya-zima-48.jpg">
            <a:extLst>
              <a:ext uri="{FF2B5EF4-FFF2-40B4-BE49-F238E27FC236}">
                <a16:creationId xmlns:a16="http://schemas.microsoft.com/office/drawing/2014/main" id="{A2A986CD-F84A-4148-A720-F0FC1F20B98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9" y="111967"/>
            <a:ext cx="11215395" cy="655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59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3FDEB-B977-4228-9E49-AFA3F582FC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8B88A5B-B667-477B-A9B8-983E4F3E21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.znanio.ru/d5af0e/26/21/246d8f4b98dfbcc488ca8c8a94ac1ea056.jpg">
            <a:extLst>
              <a:ext uri="{FF2B5EF4-FFF2-40B4-BE49-F238E27FC236}">
                <a16:creationId xmlns:a16="http://schemas.microsoft.com/office/drawing/2014/main" id="{6CA56313-AB72-49E7-992D-3869E4499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938" y="0"/>
            <a:ext cx="9128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8723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31</Words>
  <Application>Microsoft Office PowerPoint</Application>
  <PresentationFormat>Широкоэкранный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Урок изобразительного искусства в 3 классе.</vt:lpstr>
      <vt:lpstr>Презентация PowerPoint</vt:lpstr>
      <vt:lpstr>Поздравления принимаем И гостей мы угощаем. Если он пришёл к нам в дом, Будут рады все кругом.</vt:lpstr>
      <vt:lpstr>Презентация PowerPoint</vt:lpstr>
      <vt:lpstr>  </vt:lpstr>
      <vt:lpstr>Презентация PowerPoint</vt:lpstr>
      <vt:lpstr>Презентация PowerPoint</vt:lpstr>
      <vt:lpstr>Учимся писать письма. Знакомство с жанром письма: адрес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Светлана Баранова</cp:lastModifiedBy>
  <cp:revision>51</cp:revision>
  <dcterms:created xsi:type="dcterms:W3CDTF">2015-02-15T16:26:49Z</dcterms:created>
  <dcterms:modified xsi:type="dcterms:W3CDTF">2022-12-11T18:04:45Z</dcterms:modified>
</cp:coreProperties>
</file>