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66" r:id="rId3"/>
    <p:sldId id="256" r:id="rId4"/>
    <p:sldId id="263" r:id="rId5"/>
    <p:sldId id="257" r:id="rId6"/>
    <p:sldId id="258" r:id="rId7"/>
    <p:sldId id="259" r:id="rId8"/>
    <p:sldId id="26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85749-9359-47F4-BA8B-246A42B3F04F}" type="datetimeFigureOut">
              <a:rPr lang="ru-RU" smtClean="0"/>
              <a:pPr/>
              <a:t>11.12.2022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2D41C-333C-407A-8338-4D340AB62EB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culture.ru/storage/images/7b82f8dc28d8d4859687669ce52575b7/b43441d225e06ce59cb911f66091c1aa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143900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4071942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к занятию в образовательной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области окружающий мир на тему: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«ЗИМНИЕ ЗАБАВЫ»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5500702"/>
            <a:ext cx="5715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ГБДОУ №42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Приморского района г. Санкт-Петербурга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Илларионова Марина Владимировна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представления детей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зимних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забавах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(катание на санках, на лыжах и коньках, игра в снежки, лепка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снеговика)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Расширять представления об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окружающем мире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зиме и зимних забавах;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Обогащать и развивать словарный запас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Воспитывать интерес к окружающему миру.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 descr="https://s3.eu-north-1.amazonaws.com/edu-sites.ru/ryzhkova_com_185/articles/01642615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496"/>
            <a:ext cx="728667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868" y="5429264"/>
            <a:ext cx="578644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Пришла зима веселая с коньками и салазками,                                                                                                        С лыжнею припорошенной, с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волшебной старой сказкою.                                                                                       На елке разукрашенной  фонарики качаются.                                                                                                               Пусть зимушка веселая 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одольше не кончается!                                                                                           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И.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Черницкая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3" name="AutoShape 3" descr="https://1.bp.blogspot.com/-WsxkAibX8Zs/YBZKFy7CQOI/AAAAAAAAJXM/sFS93iooFFQySNmrlW2U5LtlLYHitUSbwCLcBGAsYHQ/w1200-h630-p-k-no-nu/1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42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346130.selcdn.ru/storage1/include/site_1416/section_67/thumbs/frM_RhRT1Vff_1200x0_AybP2us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86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86084" y="5429264"/>
            <a:ext cx="5857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Доставайте рукавицы, к нам пришла Зима-сестрица!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дворе белым-бело, ночью снега намело.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Рада-рада детвора, всем в снежки играть пора!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Новицкая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7620" y="5572140"/>
            <a:ext cx="55006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снежку на санках дети, мчатся с горки, словно ветер.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боится в снег свалиться —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усть на санки не садится.</a:t>
            </a:r>
          </a:p>
          <a:p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Гарей Ю.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bel.cultreg.ru/uploads/e7c0f036700ca833f9593fa98925ceb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5444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5643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лыжах еду с горки, от радости кричу.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Тряхнуло на пригорке, и я лечу, лечу.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А.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Толстоброва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illustrators.ru/uploads/illustration/image/36103/main_36103_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7620" y="5429264"/>
            <a:ext cx="58579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зимою не скучать, надо всем коньки достать —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лёд! Вперёд, вперёд, отправляемся в полёт!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Разбежались, покатились, осторожно покружились.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Сила, счастье, красота, и паденья не беда!</a:t>
            </a:r>
          </a:p>
          <a:p>
            <a:r>
              <a:rPr lang="ru-RU" sz="16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Кравченко Е.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my.100nb.ru/notiki/img/1/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.pinimg.com/originals/8e/8e/e1/8e8ee1d662ccfa9a226507272bdd93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56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071934" y="5429264"/>
            <a:ext cx="5214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Лепим мы снеговика, крутим гладкие бока!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Эй! Ребята! С ним дружите, нос — морковку подарите!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прочь отступит стужа, он растает — будет лужа…</a:t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пока стоит на месте и доволен, что мы вместе!</a:t>
            </a:r>
          </a:p>
          <a:p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Мельник Н.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72560" cy="4941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 «Снежок»</a:t>
            </a:r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Раз, два, три, четыре,   (Загибают пальчики, начиная с большого)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с тобой снежок слепили.  («Лепят», меняя положение ладоней)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Круглый, крепкий, очень гладкий  (Показывают круг, сжимают ладони вместе, гладят одной ладонью другую)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совсем совсем не сладкий. (Грозят пальчиком)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 – подбросим. (Смотрят вверх, подбрасывают воображаемый снежок)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 – поймаем. (Приседают, ловят воображаемый снежок)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 – уроним (Встают, роняют воображаемый снежок)</a:t>
            </a:r>
          </a:p>
          <a:p>
            <a:pPr algn="ctr">
              <a:lnSpc>
                <a:spcPct val="200000"/>
              </a:lnSpc>
            </a:pP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…сломаем. </a:t>
            </a:r>
          </a:p>
        </p:txBody>
      </p:sp>
      <p:pic>
        <p:nvPicPr>
          <p:cNvPr id="74758" name="Picture 6" descr="https://libmir.com/i/56/237556/i_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286388"/>
            <a:ext cx="2000264" cy="12918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234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21</cp:revision>
  <dcterms:created xsi:type="dcterms:W3CDTF">2022-12-10T21:26:36Z</dcterms:created>
  <dcterms:modified xsi:type="dcterms:W3CDTF">2022-12-11T00:51:45Z</dcterms:modified>
</cp:coreProperties>
</file>