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72" r:id="rId4"/>
    <p:sldId id="273" r:id="rId5"/>
    <p:sldId id="277" r:id="rId6"/>
    <p:sldId id="258" r:id="rId7"/>
    <p:sldId id="278" r:id="rId8"/>
    <p:sldId id="260" r:id="rId9"/>
    <p:sldId id="264" r:id="rId10"/>
    <p:sldId id="280" r:id="rId11"/>
    <p:sldId id="267" r:id="rId12"/>
    <p:sldId id="274" r:id="rId13"/>
    <p:sldId id="281" r:id="rId14"/>
    <p:sldId id="275" r:id="rId15"/>
    <p:sldId id="276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ransition spd="slow">
    <p:push dir="u"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B4936E-31FB-44DF-A2B0-5476623A11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954339"/>
            <a:ext cx="8915399" cy="1755306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игра, как средство формирования ЗОЖ у детей дошкольного возраста.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BFCE634-F868-4150-A93D-23E0DBF31A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9213" y="3900882"/>
            <a:ext cx="8915399" cy="1258348"/>
          </a:xfrm>
        </p:spPr>
        <p:txBody>
          <a:bodyPr/>
          <a:lstStyle/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№80 «Аист»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Ульяновск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Михайлова Марина Николаевна</a:t>
            </a:r>
          </a:p>
        </p:txBody>
      </p:sp>
    </p:spTree>
    <p:extLst>
      <p:ext uri="{BB962C8B-B14F-4D97-AF65-F5344CB8AC3E}">
        <p14:creationId xmlns:p14="http://schemas.microsoft.com/office/powerpoint/2010/main" val="1190653297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8A8D914-52EB-4E36-916D-DC2A39EF80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710" y="901729"/>
            <a:ext cx="3680223" cy="448811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1CAA497-F552-4050-9125-AD2331FC67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4167" y="901729"/>
            <a:ext cx="6982325" cy="5415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142231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04FEAA-677C-4695-A0C9-672A68342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"/>
            <a:ext cx="8915399" cy="461394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на улицах города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62C063C-22AB-4866-9813-BAE285F772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9212" y="461395"/>
            <a:ext cx="8915399" cy="621624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чем говорит светофо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 закреплять знания о значении цветов светофора и правила поведения на улице.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 цветные картонные кружки (красные, жёлтые и зелёные), макет светофора.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воспитатель раздаёт детям кружки красного, жёлтого и зелёного цвета. Последовательно «переключают» светофор, а дети показывают соответствующие кружки и объясняют, что означает каждый сигнал. Выигрывает тот, кто правильно покажет все кружки и расскажет о назначении цвето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</a:t>
            </a:r>
          </a:p>
          <a:p>
            <a:pPr algn="ctr"/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Врачи - наши помощники</a:t>
            </a:r>
          </a:p>
          <a:p>
            <a:pPr algn="ctr"/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кто-то заболел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закрепить знание о том, что при серьёзной травме необходимо вызвать врача «скорой помощи», позвонив по номеру «103», поупражнять в вызове врача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телефон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 Если мы сами не можем  справиться с ситуацией, то мы вызываем врача, скорую помощь.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предлагается  вызвать врача на дом. Сначала набираем номер телефона и называем по порядку: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фамилия, имя —&gt; адрес —&gt; возраст —&gt; жалобы.</a:t>
            </a:r>
          </a:p>
          <a:p>
            <a:pPr algn="ctr"/>
            <a:r>
              <a:rPr 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Скорая помощь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закрепить у детей знания и практические умения по оказанию первой помощи.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картинки с изображением медицинских принадлежностей (термометр, бинт, зеленка).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Воспитатель обыгрывает с детьми ситуацию, когда человек порезал руку, ногу, разбил колено, локоть,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затемпературил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когда заболело горло, попала соринка в глаз, пошла носом кровь. По каждой ситуации отрабатывать последовательность действии.</a:t>
            </a:r>
          </a:p>
          <a:p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5892460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87E476-35B0-42F1-8771-94C3EF627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226503"/>
            <a:ext cx="8915399" cy="469783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Опасные предметы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D1C0E9E-AEBA-4407-9D4B-975FD0AB0F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9212" y="830510"/>
            <a:ext cx="8915399" cy="588068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опасности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закрепить знания о предметах, которые могут быть объектами возникновения опасности, формировать умения выбирать картинки предметов по описанной ситуации, воспитывать чувство товарищества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Правила: не толкаться, не отбирать предметы друг у друга.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макет или игровой уголок с предметами домашнего обихода, призы (фишки или картинки)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воспитатель отворачивается, а дети за это время должны взять на макете или в игровом уголке те предметы, которые, по их мнению, могут быть опасны. Затем каждый объясняет свой выбор. Ответы поощряются призами.</a:t>
            </a:r>
          </a:p>
          <a:p>
            <a:pPr algn="ctr"/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Опасно – не опасно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учить  детей  отличать опасные жизненные ситуации от  не опасных, уметь предвидеть результат возможного развития ситуации; закреплять знание правил безопасного поведения ; воспитывать чувство взаимопомощи.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набор дидактических картинок с изображением опасных и не опасных для жизни  и здоровья ситуации; карточки разных цветов (кранного, белого и жёлтого) в зависимости от вариантов игры. Содержание картинок: ребёнок ползает по лестнице, читает книгу, прыгает с высоты, одет не по погоде, кашляет на других и т.д.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Детей просят определить степень угрозы предлагаемой (наглядной или словесной) ситуации для жизни и здоровья, поднять определённую карточку, в зависимости  от опасности, правильно разложить дидактические картинки.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прослушав рассказ воспитателя, дети поднимают красную карточку, если есть опасность, жёлтую – если опасность может возникнуть при определённом поведении, и белую – если опасности нет.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не должны мешать друг другу, при необходимости дополнять ответы товарищей, не подсказывать и не пользоваться подсказками.</a:t>
            </a:r>
          </a:p>
        </p:txBody>
      </p:sp>
    </p:spTree>
    <p:extLst>
      <p:ext uri="{BB962C8B-B14F-4D97-AF65-F5344CB8AC3E}">
        <p14:creationId xmlns:p14="http://schemas.microsoft.com/office/powerpoint/2010/main" val="1526280038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5921D39-5A9D-4796-9B87-C5963DD1C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868" y="116856"/>
            <a:ext cx="5190775" cy="3893082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DFC3904-3A67-4B35-B461-1BA8D514F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0584" y="1644242"/>
            <a:ext cx="5006218" cy="4968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057307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E1FC39-786A-410B-8737-4E29FA6D2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243281"/>
            <a:ext cx="8915399" cy="536895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Опасности вокруг нас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0BE552F-30ED-45E1-80A4-DEEF99B6F5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9212" y="780176"/>
            <a:ext cx="8915399" cy="5998129"/>
          </a:xfrm>
        </p:spPr>
        <p:txBody>
          <a:bodyPr>
            <a:normAutofit/>
          </a:bodyPr>
          <a:lstStyle/>
          <a:p>
            <a:pPr algn="ctr"/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хорошо, что такое плохо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учить детей составлять фразы по иллюстрациям, оценивать поступки человека, воспитывать бережное отношение к окружающему (своему дому, двору, детскому саду) и своему здоровью.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Пособие изготавливается постепенно, дети совместно с воспитателем отыскивают иллюстрации, называют вред и пользу изображенного  на них: полезно – оформляют в рамку зеленую, вредно – в рамку красную, листы собирают в папку. Дети в свободное время рассматривают их, дорисовывают изображения, играют с ними.</a:t>
            </a:r>
          </a:p>
          <a:p>
            <a:pPr algn="ctr"/>
            <a:endParaRPr lang="ru-RU"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сделаю так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обратить внимание детей на то, что в каждой ситуации  может быть два выхода: один – опасный для здоровья, другой – ничем не угрожающий; воспитывать бережное отношение к себе и другим людям, защищать окружающих, не причинять боли; развивать мышление, сообразительность.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набор поощрительных предметов: фишек, звёздочек.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Детям дают задание найти два выхода из предложенной ситуации (угрожающий и не угрожающий жизни и здоровью) предложить два варианта развития данной ситуации. Выслушав рассказ воспитателя, дети продолжают его после слов: «Опасность возникает, если я сделаю…», или «Опасности не будет, если я сделаю…» дети поднимают красную карточку, если есть опасность, жёлтую – если опасность может возникнуть при определённом поведении, белую, если опасности нет. Дети должны выслушать ответы товарища, не перебивать друг друга, желание ответить выражать поднятием руки. Полные ответы и существенные дополнения поощряют фишкой, звездочкой.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518634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B451AD-EF12-495B-A8E6-13477DB9C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67780"/>
            <a:ext cx="8915399" cy="64595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FB68219-D747-43DB-A1F3-E14A7D3027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9212" y="813732"/>
            <a:ext cx="8915399" cy="5780015"/>
          </a:xfrm>
        </p:spPr>
        <p:txBody>
          <a:bodyPr>
            <a:normAutofit/>
          </a:bodyPr>
          <a:lstStyle/>
          <a:p>
            <a:pPr algn="ctr"/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и назови!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закреплять знания детей о видах спорта и умение их различать, спортивных атрибутах. Развивать зрительное внимание, логическое мышление, расширять словарный запас.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ребёнок, подбирает нужные для данного вида спорта предметы, называет вид спорта и предметы.</a:t>
            </a:r>
          </a:p>
          <a:p>
            <a:pPr algn="ctr"/>
            <a:endParaRPr lang="ru-RU"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зимний вид спорта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развитие интереса к событиям спортивной жизни, знакомство с различными видами спорта, спортивными снарядами и инвентарем, расширение кругозора детей, развитие внимания, памяти, мышления.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Вариант I: Ребёнок берет карточку с текстом, читает название вида спорта и подбирает соответствующую картинку-пиктограмму, если ребенок не умеет читать, то название вида спорта читает взрослый, а ребенок ищет картинку.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II: Детям раздаются карточки с пиктограммами, ведущий (взрослый или ребенок) читает название вида спорта, а дети ищут соответствующую пиктограмму среди своих карточек.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61712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BCB2F2-93C6-4762-86E0-96512701A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369115"/>
            <a:ext cx="8915399" cy="1979801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– это многоплановое, сложное педагогическое явление, она является и игровым методом обучения, и самостоятельной игровой деятельностью, и средством всестороннего воспитания личности ребенка.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B97C18-6393-458D-BDDA-11E705ACD4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9212" y="2265028"/>
            <a:ext cx="8915399" cy="3615655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-Дидактическая игра даёт возможность решать различные педагогические задачи в игровой форме, наиболее доступной для дошкольников.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-Ценность дидактических игр, как средства формирования представлений дошкольников о здоровом образе жизни заключается в том, что они создаются в обучающих целях.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Дидактическая игра формирует первоначальные знания о здоровом образе жизни.</a:t>
            </a:r>
          </a:p>
        </p:txBody>
      </p:sp>
    </p:spTree>
    <p:extLst>
      <p:ext uri="{BB962C8B-B14F-4D97-AF65-F5344CB8AC3E}">
        <p14:creationId xmlns:p14="http://schemas.microsoft.com/office/powerpoint/2010/main" val="2639982428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E3F574-8131-40DB-94CF-65DA5366A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260059"/>
            <a:ext cx="8915399" cy="1266737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Комплексы игр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302EFC0-298C-479C-B7D0-4F401863F2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9212" y="1661019"/>
            <a:ext cx="8915399" cy="4936921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-Ребенок и здоровье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-Полезные продукты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Личная гигиена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-Тело человека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Ребенок на улицах города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Врачи - наши помощники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Опасные предметы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Опасности вокруг нас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Спорт</a:t>
            </a:r>
          </a:p>
        </p:txBody>
      </p:sp>
    </p:spTree>
    <p:extLst>
      <p:ext uri="{BB962C8B-B14F-4D97-AF65-F5344CB8AC3E}">
        <p14:creationId xmlns:p14="http://schemas.microsoft.com/office/powerpoint/2010/main" val="2590749826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4A9B1C-69FA-498E-9042-FB8DCE7CA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109058"/>
            <a:ext cx="8915399" cy="595617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и здоровье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26F5AA7-33F6-4DE6-BBE7-B298B9907D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9212" y="822121"/>
            <a:ext cx="8915399" cy="5754848"/>
          </a:xfrm>
        </p:spPr>
        <p:txBody>
          <a:bodyPr>
            <a:normAutofit/>
          </a:bodyPr>
          <a:lstStyle/>
          <a:p>
            <a:pPr algn="ctr"/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Кому что нужно</a:t>
            </a: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закрепить знания детей о предметах, необходимых для работы врачу, повару, продавцу.</a:t>
            </a: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круг, поделенный на сектора, в каждом из них картинки с изображением предметов, необходимых для работы врачу, повару, продавцу, в середине круга стрелки, на них изображены врач, повар, продавец.</a:t>
            </a: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 воспитатель предлагает ребёнку найти предмет,  необходимый для работы врачу (повару, продавцу).</a:t>
            </a:r>
          </a:p>
          <a:p>
            <a:pPr algn="ctr"/>
            <a:endParaRPr lang="ru-RU" sz="1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любит сердце?</a:t>
            </a: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задача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прививать привычку к здоровому образу жизни, расширять кругозор детей по профилактике болезни сердца.</a:t>
            </a: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правила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Нужно называть вид продукта или вид деятельности полезный для сердца.</a:t>
            </a: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действия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называние слов и соединение частей сердца в целое.</a:t>
            </a: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Воспитатель предлагает детям называть виды продуктов и виды деятельности, полезные для сердца. Каждое названное слово – это часть сердца. Постепенно по мере названия детьми слов получается целое сердце. Количество игроков 8-10 человек.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 игра может проводиться как часть занятия по познавательному развитию, так и в свободной деятельности детей, как самостоятельная игра.</a:t>
            </a: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287623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920736F-6C85-4399-9AD9-6559A0D6B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727" y="1317071"/>
            <a:ext cx="4269895" cy="435388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837A411-A8A2-4188-B8E7-D869105B5D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8602" y="1252057"/>
            <a:ext cx="4537336" cy="435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76102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BCAAE6-E3CD-47F3-8D56-18869A8AE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1432" y="184559"/>
            <a:ext cx="8915399" cy="302002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продукты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987F1CF-411F-411B-9E6A-56EBB95EE9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9212" y="545284"/>
            <a:ext cx="8915399" cy="5209564"/>
          </a:xfrm>
        </p:spPr>
        <p:txBody>
          <a:bodyPr>
            <a:normAutofit/>
          </a:bodyPr>
          <a:lstStyle/>
          <a:p>
            <a:pPr algn="ctr"/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Угадай на вкус</a:t>
            </a: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уточнить названия фруктов , овощей, формировать умения определять их на вкус, называть и описывать.</a:t>
            </a: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тарелка с нарезанными овощами или фруктами.</a:t>
            </a: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внести тарелку с нарезанными овощами и фруктами. Предложить детям попробовать кусочек какого-то овоща или фрукта и ответить на вопросы: «Что это?» «Какой на вкус?» Рассказать о них</a:t>
            </a:r>
          </a:p>
          <a:p>
            <a:pPr algn="ctr"/>
            <a:endParaRPr lang="ru-RU" sz="1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Этикет – школа изящных манер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научит ребёнка правилам поведения за столом; рассказывать, какие блюда и продукты едят при помощи столовых приборов; учить обращаться со столовыми приборами.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предметные картинки.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Умение вести себя за столом, правильно обращаться со столовыми приборами характеризует уровень воспитанности и культуры поведения человека. Вот правила, которые нужно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запомнить.Ложкой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едят все супы и бульоны, каши, а так же десерты (варенье, мороженное, торт, компоты). Вилку используют, когда едят салаты, овощные гарниры, яичницу, макароны, пельмени, изделия из мяса. Вилка и нож нужны, когда вы едите продукты и блюда, которые трудно отделить при помощи вилки: сложные бутерброды, сыры, колбасы, блины, блюда из рыбы и мяса. Руками  можно брать маленькие бутерброды, пирожки, булочки, виноград, вишню, печенье, конфеты.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444363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7482D48-D110-4101-8443-89678E707A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453" y="192947"/>
            <a:ext cx="3044917" cy="387545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BCB711C-DBF6-4B54-8625-7D130BA2CB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5750" y="2885812"/>
            <a:ext cx="2683690" cy="357790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3A87470-0768-474D-8E8F-7CAA640F36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8820" y="405129"/>
            <a:ext cx="4999716" cy="332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429675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1529B4-8D71-4A82-A865-2F1675EB6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209725"/>
            <a:ext cx="8915399" cy="402671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Личная гигиена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62B0AC5-E1E5-456A-BB05-FB06EEEE7B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9212" y="553672"/>
            <a:ext cx="8915399" cy="5561901"/>
          </a:xfrm>
        </p:spPr>
        <p:txBody>
          <a:bodyPr>
            <a:normAutofit/>
          </a:bodyPr>
          <a:lstStyle/>
          <a:p>
            <a:pPr algn="ctr"/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Поможем Мойдодыру</a:t>
            </a: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уточнить представления детей о предметах личной гигиены, формировать навыки здорового образа жизни</a:t>
            </a: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картинки различных предметов, картинки с изображением предметов личной гигиены, картинки с грязным и чистым ребёнком, картинка Мойдодыра.</a:t>
            </a: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Воспитатель раздаёт детям карточки с различными предметами, карточки с предметами личной гигиены. Дети из всех карточек должны выбрать только карточки с предметами личной гигиены.</a:t>
            </a:r>
          </a:p>
          <a:p>
            <a:pPr algn="ctr"/>
            <a:endParaRPr lang="ru-RU" sz="1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гигиены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закреплять культурно-гигиенические навыки (умывание, одевание, чистка зубов, причёсывание, купание), формировать умения показывать эти движения при помощи мимики и жеста и отгадывать по показу.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(1 вариант) Воспитатель просит  детей при помощи мимики и жестов показать, как они умываются (одеваются, чистят зубы и т.д.), соблюдая последовательность выполнения данных навыков. Или воспитатель показывает при помощи мимики и жестов, что он делает, а дети отгадывают.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(2 вариант) С помощью считалки выбирается водящий, он выходит из группы. Воспитатель с детьми договаривается, кто и что будет изображать. Затем водящего приглашают, дети по очереди показывают навыки гигиены при помощи жестов и мимики. Ведущий должен отгадать, что показывают дети: умывание, чистку зубов, обтирание, причёсывание, купание.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8250424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99234D-7BB8-472C-9B51-6A407E032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212" y="75501"/>
            <a:ext cx="8915399" cy="419449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Тело человека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B89C606-D885-452E-BD8C-50A047FA8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89212" y="494949"/>
            <a:ext cx="8915399" cy="6195269"/>
          </a:xfrm>
        </p:spPr>
        <p:txBody>
          <a:bodyPr>
            <a:normAutofit/>
          </a:bodyPr>
          <a:lstStyle/>
          <a:p>
            <a:pPr algn="ctr"/>
            <a:endParaRPr lang="ru-RU" sz="1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Тело человека</a:t>
            </a: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помочь детям изучить свой организм, знать и называть основные части тела. Познакомить детей с названиями   и функциями органов и частей человеческого организма.</a:t>
            </a:r>
          </a:p>
          <a:p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зеркало, серии картинок на которых изображен человек, части тела. </a:t>
            </a: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ты знаешь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рассказать о строении, работе, особенностях человеческого организма, правилах ухода за ним, о первой помощи в различной ситуации, развивать внимание, память.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 мяч, поощрительные призы.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Дети сидят на стульчиках перед воспитателем, воспитатель – водящий бросает мяч ребенку и спрашивает: «Что ты знаешь… (например, о сердце)?» ребёнок поймавший мяч, отвечает. Остальные дети внимательно слушают, желающие дополняют ответ, уронивший мяч, теряет право на ответ. Дети не должны перебивать друг друга, дополнять только после того, как закончен ответ. В конце игры самый активный получает поощрительный приз.</a:t>
            </a:r>
            <a:endParaRPr lang="ru-RU"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91692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169</TotalTime>
  <Words>1899</Words>
  <Application>Microsoft Office PowerPoint</Application>
  <PresentationFormat>Широкоэкранный</PresentationFormat>
  <Paragraphs>114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Times New Roman</vt:lpstr>
      <vt:lpstr>Wingdings 3</vt:lpstr>
      <vt:lpstr>Легкий дым</vt:lpstr>
      <vt:lpstr>Дидактическая игра, как средство формирования ЗОЖ у детей дошкольного возраста.</vt:lpstr>
      <vt:lpstr>Дидактическая игра – это многоплановое, сложное педагогическое явление, она является и игровым методом обучения, и самостоятельной игровой деятельностью, и средством всестороннего воспитания личности ребенка.</vt:lpstr>
      <vt:lpstr>Комплексы игр</vt:lpstr>
      <vt:lpstr>Ребенок и здоровье</vt:lpstr>
      <vt:lpstr>Презентация PowerPoint</vt:lpstr>
      <vt:lpstr>Полезные продукты </vt:lpstr>
      <vt:lpstr>Презентация PowerPoint</vt:lpstr>
      <vt:lpstr>Личная гигиена</vt:lpstr>
      <vt:lpstr>Тело человека</vt:lpstr>
      <vt:lpstr>Презентация PowerPoint</vt:lpstr>
      <vt:lpstr>Ребенок на улицах города</vt:lpstr>
      <vt:lpstr>Опасные предметы</vt:lpstr>
      <vt:lpstr>Презентация PowerPoint</vt:lpstr>
      <vt:lpstr>Опасности вокруг нас</vt:lpstr>
      <vt:lpstr>Спорт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игра, как средство формирования ЗОЖ у детей дошкольного возраста.</dc:title>
  <dc:creator>Пользователь</dc:creator>
  <cp:lastModifiedBy>Пользователь</cp:lastModifiedBy>
  <cp:revision>6</cp:revision>
  <dcterms:created xsi:type="dcterms:W3CDTF">2022-12-04T17:32:26Z</dcterms:created>
  <dcterms:modified xsi:type="dcterms:W3CDTF">2022-12-11T13:00:46Z</dcterms:modified>
</cp:coreProperties>
</file>