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4" r:id="rId16"/>
    <p:sldId id="277" r:id="rId17"/>
    <p:sldId id="278" r:id="rId18"/>
    <p:sldId id="279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CAC9-5E4B-43DA-A693-7E78B924E8C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1E619-7990-444C-BEA1-9540E8E62F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123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CAC9-5E4B-43DA-A693-7E78B924E8C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1E619-7990-444C-BEA1-9540E8E62F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128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CAC9-5E4B-43DA-A693-7E78B924E8C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1E619-7990-444C-BEA1-9540E8E62F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50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CAC9-5E4B-43DA-A693-7E78B924E8C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1E619-7990-444C-BEA1-9540E8E62F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33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CAC9-5E4B-43DA-A693-7E78B924E8C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1E619-7990-444C-BEA1-9540E8E62F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16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CAC9-5E4B-43DA-A693-7E78B924E8C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1E619-7990-444C-BEA1-9540E8E62F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04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CAC9-5E4B-43DA-A693-7E78B924E8C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1E619-7990-444C-BEA1-9540E8E62F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70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CAC9-5E4B-43DA-A693-7E78B924E8C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1E619-7990-444C-BEA1-9540E8E62F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508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CAC9-5E4B-43DA-A693-7E78B924E8C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1E619-7990-444C-BEA1-9540E8E62F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738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CAC9-5E4B-43DA-A693-7E78B924E8C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1E619-7990-444C-BEA1-9540E8E62F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180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3CAC9-5E4B-43DA-A693-7E78B924E8C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1E619-7990-444C-BEA1-9540E8E62F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567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3CAC9-5E4B-43DA-A693-7E78B924E8C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1E619-7990-444C-BEA1-9540E8E62F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429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052736"/>
            <a:ext cx="8784976" cy="3312367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Тема доклада: «Формирование навыков УУД на уроках русского языка»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204864"/>
            <a:ext cx="8568952" cy="4464496"/>
          </a:xfrm>
        </p:spPr>
        <p:txBody>
          <a:bodyPr>
            <a:normAutofit/>
          </a:bodyPr>
          <a:lstStyle/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02804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62255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выявить условия написания е-и в корне слова,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пользуясь алгоритмом рассуждения: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	Выделим в слове корень.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	Поставим ударение.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	Посмотрим, какая гласная стоит за корнем.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4.	Если за корнем стоит гласная (суффикс) А, то в корне будем писать И.</a:t>
            </a: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5.	Если за корнем нет суффикса А, то в корне будем писать Е.</a:t>
            </a:r>
          </a:p>
          <a:p>
            <a:pPr marL="0" indent="0">
              <a:buNone/>
            </a:pP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45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Разб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рать – разб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ру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Отп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рать – отп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реть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Зад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рать – зад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ру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Выт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рать – выт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реть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Зам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рать – зам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реть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стать – бл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стеть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Расст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лать – расст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лить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Выж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гать – выж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55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Учитель\Desktop\Фото из школы\DSC018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79" y="476250"/>
            <a:ext cx="8161866" cy="612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84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В результате формируются следующие УУД:</a:t>
            </a:r>
            <a:endParaRPr lang="ru-RU" sz="32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познавательные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преобразование информации из одной формы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другую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регулятивные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коррекция,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контроль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коммуникативные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умение ориентироваться в системе знаний, осуществлять анализ объектов</a:t>
            </a:r>
          </a:p>
        </p:txBody>
      </p:sp>
    </p:spTree>
    <p:extLst>
      <p:ext uri="{BB962C8B-B14F-4D97-AF65-F5344CB8AC3E}">
        <p14:creationId xmlns:p14="http://schemas.microsoft.com/office/powerpoint/2010/main" val="195164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Этап первичного закрепления с комментированием во внешней речи.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применение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нового знания в типовых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заданиях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Задание: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выполнить тест (чья группа быстрее)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1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626469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1.В каком ряду у всех глаголов в корне пишется буква и?</a:t>
            </a:r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заж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…гать,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зап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…рать,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вым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…рать,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раст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…рать</a:t>
            </a:r>
          </a:p>
          <a:p>
            <a:pPr marL="0" indent="0">
              <a:buNone/>
            </a:pP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…лить,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забл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…стел,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наб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…рать,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переж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…гать</a:t>
            </a:r>
          </a:p>
          <a:p>
            <a:pPr marL="0" indent="0">
              <a:buNone/>
            </a:pP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соб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ру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выт…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реть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разд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ру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вым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реть</a:t>
            </a: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…стать, зам…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реть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…драться,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расст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латься</a:t>
            </a: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2. В каком ряду во всех словах не месте пропуска пишется буква Е?</a:t>
            </a:r>
          </a:p>
          <a:p>
            <a:pPr marL="0" indent="0">
              <a:buNone/>
            </a:pP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стеть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зам…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реть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раст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реть</a:t>
            </a: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соб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…рать,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стит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заж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…гать</a:t>
            </a:r>
          </a:p>
          <a:p>
            <a:pPr marL="0" indent="0">
              <a:buNone/>
            </a:pP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взб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реется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взб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рается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раст</a:t>
            </a: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900" b="1" dirty="0" err="1">
                <a:latin typeface="Times New Roman" pitchFamily="18" charset="0"/>
                <a:cs typeface="Times New Roman" pitchFamily="18" charset="0"/>
              </a:rPr>
              <a:t>реть</a:t>
            </a: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3. В каком ряду все глаголы совершенного вида?</a:t>
            </a:r>
          </a:p>
          <a:p>
            <a:pPr marL="0" indent="0">
              <a:buNone/>
            </a:pP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А) писать, списать, выписать</a:t>
            </a:r>
          </a:p>
          <a:p>
            <a:pPr marL="0" indent="0">
              <a:buNone/>
            </a:pP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Б) выучу, напишу, решу</a:t>
            </a:r>
          </a:p>
          <a:p>
            <a:pPr marL="0" indent="0">
              <a:buNone/>
            </a:pPr>
            <a:endParaRPr lang="ru-RU" sz="29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b="1" dirty="0">
                <a:latin typeface="Times New Roman" pitchFamily="18" charset="0"/>
                <a:cs typeface="Times New Roman" pitchFamily="18" charset="0"/>
              </a:rPr>
              <a:t>В) буду решать, учил, решу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038600" cy="619268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 В каком ряду все глаголы несовершенного вида?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А) писать, списать, выписать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Б) выучу, напишу, решу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В) буду решать, учил, решал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5. В каком ряду во всех словах пропущена безударная проверяемая гласная корня?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А) л…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сица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в…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твей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…да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Б) зол...то, в…черня, р…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скошная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прот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рает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пол…жить,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разв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дить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78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 результате формируются следующие УУД: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познавательные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анализ объектов с целью выделения признаков.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коммуникативные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выражение своих мыслей с полнотой и точностью, умение оформлять свои мысли в письменной форме.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регулятивные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умение планировать свои действия в соответствии с поставленной задачей.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983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Этап рефлексии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соотнесение цели урока и его результатов, самооценка работы на уроке, осознание метода построения нового знания</a:t>
            </a:r>
            <a:r>
              <a:rPr lang="ru-RU" dirty="0" smtClean="0"/>
              <a:t>.</a:t>
            </a:r>
            <a:endParaRPr lang="ru-RU" sz="2000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Задание: написать отзыв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58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Учитель\Desktop\Фото из школы\DSC018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7632848" cy="572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17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В результате формируются УУД: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познавательные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рефлексия способов и условий действия; контроль и оценка процесса и результатов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личностные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самооценка, адекватное понимание успеха или неуспеха в УД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коммуникативные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уметь слушать и понимать речь других.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33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340768"/>
            <a:ext cx="8784976" cy="4608512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Целью современного образования является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общекультурное, личностное и познавательное развитие обучающихся, обеспечивающие  такую ключевую компетенцию образования, как «научить учиться».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Важнейшей задачей современной системы образования является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формирование совокупности универсальных учебных действий, обеспечивающих компетенцию «научить учиться», а не только освоение обучающимися конкретных предметных знаний и навыков в рамках отдельных дисциплин.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6597352"/>
            <a:ext cx="8712968" cy="144016"/>
          </a:xfrm>
        </p:spPr>
        <p:txBody>
          <a:bodyPr>
            <a:normAutofit fontScale="25000" lnSpcReduction="20000"/>
          </a:bodyPr>
          <a:lstStyle/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99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Универсальные учебные действия-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4038600" cy="4353347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 широком значении)</a:t>
            </a:r>
          </a:p>
          <a:p>
            <a:pPr marL="0" indent="0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аморазвитие и самосовершенствование путем сознательного и активного присвоения нового социального опыта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2816"/>
            <a:ext cx="4038600" cy="435334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 более узком значении)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овокупность действий обучающегося, обеспечивающих его культурную идентичность, социальную компетентность, толерантность, способность к самостоятельному усвоению новых знаний и умений, включая организацию этого процесса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6448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Основные виды УУД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ичностные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познавательные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коммуникативные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регулятивные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95736" y="1700808"/>
            <a:ext cx="180020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015716" y="1700808"/>
            <a:ext cx="2052228" cy="32316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211960" y="1674430"/>
            <a:ext cx="18002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211960" y="1700808"/>
            <a:ext cx="1152128" cy="27363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875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Урок русского языка в 5 классе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теме: «Правописание корней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чередованием гласных е-и»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Учитель\Desktop\Фото из школы\DSC017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2132856"/>
            <a:ext cx="6118032" cy="427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82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Этап актуализации знаний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(пробное учебное действие)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marL="0" indent="0">
              <a:buNone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проверить готовность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мышления и осознание потребности к построению нового способа действия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вставить пропущенные буквы в данном тексте.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719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Серый зайка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уд…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рает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сердце в пятках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зам…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рает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Мимо ёлки и осинки он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стательно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бежит,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выб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рает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виражи. Обжигает ветер ушки! Скок-поскок – беглец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избушке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Зап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…рай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зайчиха, дверь! Нам не страшен жуткий зверь!</a:t>
            </a:r>
          </a:p>
        </p:txBody>
      </p:sp>
    </p:spTree>
    <p:extLst>
      <p:ext uri="{BB962C8B-B14F-4D97-AF65-F5344CB8AC3E}">
        <p14:creationId xmlns:p14="http://schemas.microsoft.com/office/powerpoint/2010/main" val="373082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12068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В результате формируются следующие </a:t>
            </a:r>
            <a:r>
              <a:rPr lang="ru-RU" sz="3600" u="sng" dirty="0">
                <a:latin typeface="Times New Roman" pitchFamily="18" charset="0"/>
                <a:cs typeface="Times New Roman" pitchFamily="18" charset="0"/>
              </a:rPr>
              <a:t>УУД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ознавательные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анализ объектов с целью выделения признаков,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подведение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под понятие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регулятивные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 фиксация затруднения,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саморегуляция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 ситуации затруднения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коммуникативные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 выражение своих мыслей, аргументация своего мнения, учет разных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мнений. Целеполагание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703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Этап выявления места и причины затруднения. Построения проекта выхода из затруднения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0" indent="0">
              <a:buNone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выявление и фиксация места и причины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затруднения;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постановка цели учебной деятельности, выбор способа и средств ее реализации.</a:t>
            </a:r>
          </a:p>
        </p:txBody>
      </p:sp>
    </p:spTree>
    <p:extLst>
      <p:ext uri="{BB962C8B-B14F-4D97-AF65-F5344CB8AC3E}">
        <p14:creationId xmlns:p14="http://schemas.microsoft.com/office/powerpoint/2010/main" val="77456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594</Words>
  <Application>Microsoft Office PowerPoint</Application>
  <PresentationFormat>Экран (4:3)</PresentationFormat>
  <Paragraphs>98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Тема доклада: «Формирование навыков УУД на уроках русского языка»</vt:lpstr>
      <vt:lpstr>Целью современного образования является общекультурное, личностное и познавательное развитие обучающихся, обеспечивающие  такую ключевую компетенцию образования, как «научить учиться».  Важнейшей задачей современной системы образования является формирование совокупности универсальных учебных действий, обеспечивающих компетенцию «научить учиться», а не только освоение обучающимися конкретных предметных знаний и навыков в рамках отдельных дисциплин.</vt:lpstr>
      <vt:lpstr>Универсальные учебные действия-</vt:lpstr>
      <vt:lpstr>Основные виды УУД</vt:lpstr>
      <vt:lpstr>Урок русского языка в 5 классе  по теме: «Правописание корней  с чередованием гласных е-и»</vt:lpstr>
      <vt:lpstr>1. Этап актуализации знаний  (пробное учебное действие)</vt:lpstr>
      <vt:lpstr>Презентация PowerPoint</vt:lpstr>
      <vt:lpstr>В результате формируются следующие УУД:  познавательные: анализ объектов с целью выделения признаков, подведение под понятие.  регулятивные: фиксация затруднения, саморегуляция в ситуации затруднения.  коммуникативные: выражение своих мыслей, аргументация своего мнения, учет разных мнений. Целеполагание.  </vt:lpstr>
      <vt:lpstr>2. Этап выявления места и причины затруднения. Построения проекта выхода из затруднения</vt:lpstr>
      <vt:lpstr>Презентация PowerPoint</vt:lpstr>
      <vt:lpstr>Разбирать – разберу Отпирать – отпереть Задирать – задеру Вытирать – вытереть Замирать – замереть Блистать – блестеть Расстилать – расстелить Выжигать – выжег </vt:lpstr>
      <vt:lpstr>Презентация PowerPoint</vt:lpstr>
      <vt:lpstr>В результате формируются следующие УУД:</vt:lpstr>
      <vt:lpstr>3. Этап первичного закрепления с комментированием во внешней речи.</vt:lpstr>
      <vt:lpstr>Презентация PowerPoint</vt:lpstr>
      <vt:lpstr>В результате формируются следующие УУД:</vt:lpstr>
      <vt:lpstr>4. Этап рефлексии</vt:lpstr>
      <vt:lpstr>Презентация PowerPoint</vt:lpstr>
      <vt:lpstr>В результате формируются УУД: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доклада: «Формирование навыков УУД на уроках русского языка»</dc:title>
  <dc:creator>Учитель</dc:creator>
  <cp:lastModifiedBy>Школа № 5</cp:lastModifiedBy>
  <cp:revision>16</cp:revision>
  <dcterms:created xsi:type="dcterms:W3CDTF">2015-03-24T14:14:32Z</dcterms:created>
  <dcterms:modified xsi:type="dcterms:W3CDTF">2022-12-11T18:17:24Z</dcterms:modified>
</cp:coreProperties>
</file>