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453650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Тема: «Русские обряды и традиции. Народная кукла-оберег»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95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568952" cy="6192688"/>
          </a:xfrm>
        </p:spPr>
      </p:pic>
    </p:spTree>
    <p:extLst>
      <p:ext uri="{BB962C8B-B14F-4D97-AF65-F5344CB8AC3E}">
        <p14:creationId xmlns:p14="http://schemas.microsoft.com/office/powerpoint/2010/main" val="606147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568952" cy="6264696"/>
          </a:xfrm>
        </p:spPr>
      </p:pic>
    </p:spTree>
    <p:extLst>
      <p:ext uri="{BB962C8B-B14F-4D97-AF65-F5344CB8AC3E}">
        <p14:creationId xmlns:p14="http://schemas.microsoft.com/office/powerpoint/2010/main" val="3118164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496944" cy="6264696"/>
          </a:xfrm>
        </p:spPr>
      </p:pic>
    </p:spTree>
    <p:extLst>
      <p:ext uri="{BB962C8B-B14F-4D97-AF65-F5344CB8AC3E}">
        <p14:creationId xmlns:p14="http://schemas.microsoft.com/office/powerpoint/2010/main" val="1036153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568952" cy="6264696"/>
          </a:xfrm>
        </p:spPr>
      </p:pic>
    </p:spTree>
    <p:extLst>
      <p:ext uri="{BB962C8B-B14F-4D97-AF65-F5344CB8AC3E}">
        <p14:creationId xmlns:p14="http://schemas.microsoft.com/office/powerpoint/2010/main" val="718855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496944" cy="6264696"/>
          </a:xfrm>
        </p:spPr>
      </p:pic>
    </p:spTree>
    <p:extLst>
      <p:ext uri="{BB962C8B-B14F-4D97-AF65-F5344CB8AC3E}">
        <p14:creationId xmlns:p14="http://schemas.microsoft.com/office/powerpoint/2010/main" val="1052067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68952" cy="6336704"/>
          </a:xfrm>
        </p:spPr>
      </p:pic>
    </p:spTree>
    <p:extLst>
      <p:ext uri="{BB962C8B-B14F-4D97-AF65-F5344CB8AC3E}">
        <p14:creationId xmlns:p14="http://schemas.microsoft.com/office/powerpoint/2010/main" val="4128378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568952" cy="6264696"/>
          </a:xfrm>
        </p:spPr>
      </p:pic>
    </p:spTree>
    <p:extLst>
      <p:ext uri="{BB962C8B-B14F-4D97-AF65-F5344CB8AC3E}">
        <p14:creationId xmlns:p14="http://schemas.microsoft.com/office/powerpoint/2010/main" val="3913467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32656"/>
            <a:ext cx="8640960" cy="6336704"/>
          </a:xfrm>
        </p:spPr>
      </p:pic>
    </p:spTree>
    <p:extLst>
      <p:ext uri="{BB962C8B-B14F-4D97-AF65-F5344CB8AC3E}">
        <p14:creationId xmlns:p14="http://schemas.microsoft.com/office/powerpoint/2010/main" val="2713177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88640"/>
            <a:ext cx="8928992" cy="6552728"/>
          </a:xfrm>
        </p:spPr>
      </p:pic>
    </p:spTree>
    <p:extLst>
      <p:ext uri="{BB962C8B-B14F-4D97-AF65-F5344CB8AC3E}">
        <p14:creationId xmlns:p14="http://schemas.microsoft.com/office/powerpoint/2010/main" val="2766962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68952" cy="6336704"/>
          </a:xfrm>
        </p:spPr>
      </p:pic>
    </p:spTree>
    <p:extLst>
      <p:ext uri="{BB962C8B-B14F-4D97-AF65-F5344CB8AC3E}">
        <p14:creationId xmlns:p14="http://schemas.microsoft.com/office/powerpoint/2010/main" val="1700786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40960" cy="6336704"/>
          </a:xfrm>
        </p:spPr>
      </p:pic>
    </p:spTree>
    <p:extLst>
      <p:ext uri="{BB962C8B-B14F-4D97-AF65-F5344CB8AC3E}">
        <p14:creationId xmlns:p14="http://schemas.microsoft.com/office/powerpoint/2010/main" val="639429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32656"/>
            <a:ext cx="8640960" cy="6264696"/>
          </a:xfrm>
        </p:spPr>
      </p:pic>
    </p:spTree>
    <p:extLst>
      <p:ext uri="{BB962C8B-B14F-4D97-AF65-F5344CB8AC3E}">
        <p14:creationId xmlns:p14="http://schemas.microsoft.com/office/powerpoint/2010/main" val="550644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32656"/>
            <a:ext cx="8496944" cy="6264696"/>
          </a:xfrm>
        </p:spPr>
      </p:pic>
    </p:spTree>
    <p:extLst>
      <p:ext uri="{BB962C8B-B14F-4D97-AF65-F5344CB8AC3E}">
        <p14:creationId xmlns:p14="http://schemas.microsoft.com/office/powerpoint/2010/main" val="3905108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568952" cy="6192688"/>
          </a:xfrm>
        </p:spPr>
      </p:pic>
    </p:spTree>
    <p:extLst>
      <p:ext uri="{BB962C8B-B14F-4D97-AF65-F5344CB8AC3E}">
        <p14:creationId xmlns:p14="http://schemas.microsoft.com/office/powerpoint/2010/main" val="1918620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568952" cy="6264696"/>
          </a:xfrm>
        </p:spPr>
      </p:pic>
    </p:spTree>
    <p:extLst>
      <p:ext uri="{BB962C8B-B14F-4D97-AF65-F5344CB8AC3E}">
        <p14:creationId xmlns:p14="http://schemas.microsoft.com/office/powerpoint/2010/main" val="905074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496944" cy="6264696"/>
          </a:xfrm>
        </p:spPr>
      </p:pic>
    </p:spTree>
    <p:extLst>
      <p:ext uri="{BB962C8B-B14F-4D97-AF65-F5344CB8AC3E}">
        <p14:creationId xmlns:p14="http://schemas.microsoft.com/office/powerpoint/2010/main" val="27848226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</TotalTime>
  <Words>1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Презентация Тема: «Русские обряды и традиции. Народная кукла-оберег»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Вячеслав Фамин</dc:creator>
  <cp:lastModifiedBy>Вячеслав Фамин</cp:lastModifiedBy>
  <cp:revision>4</cp:revision>
  <dcterms:created xsi:type="dcterms:W3CDTF">2022-04-17T15:32:34Z</dcterms:created>
  <dcterms:modified xsi:type="dcterms:W3CDTF">2022-04-17T16:02:22Z</dcterms:modified>
</cp:coreProperties>
</file>