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5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3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71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4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2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7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0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3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1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0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05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0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CC44E6D-636E-4208-BAD4-E0C29521CA7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713B0B-EE87-4D21-B19B-99CE67A3F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9E3316-B6B6-47D5-AC7E-F832D7197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947" y="417251"/>
            <a:ext cx="10821879" cy="25545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Проект</a:t>
            </a:r>
            <a:r>
              <a:rPr lang="ru-RU" sz="6000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sz="6000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6000" b="1" dirty="0">
                <a:solidFill>
                  <a:srgbClr val="C00000"/>
                </a:solidFill>
                <a:latin typeface="Arial Narrow" panose="020B0606020202030204" pitchFamily="34" charset="0"/>
              </a:rPr>
              <a:t>«Путешествие по профессиям»</a:t>
            </a:r>
            <a:br>
              <a:rPr lang="ru-RU" sz="6000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endParaRPr lang="ru-RU" sz="60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68011B-C2E0-458D-AFA6-CFD90914C1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r"/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90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E6347-EF3B-41CA-ADE5-204BEA1FF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Актуальность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BDC42-8BF0-4FF8-A79D-3889ED03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229" y="1038688"/>
            <a:ext cx="11496583" cy="362209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/>
              <a:t>   Уже </a:t>
            </a:r>
            <a:r>
              <a:rPr lang="ru-RU" sz="1800" dirty="0"/>
              <a:t>в детстве каждый из нас мечтает кем-то стать. Конечно, это еще не означает, что </a:t>
            </a:r>
            <a:r>
              <a:rPr lang="ru-RU" sz="1800" dirty="0" smtClean="0"/>
              <a:t>ребёнок всерьёз </a:t>
            </a:r>
            <a:r>
              <a:rPr lang="ru-RU" sz="1800" dirty="0"/>
              <a:t>задумывается о предстоящей профессиональной деятельности. Скорее, это впечатление, которое произвели на малыша люди определенных профессий.</a:t>
            </a:r>
          </a:p>
          <a:p>
            <a:pPr marL="0" indent="0" algn="just">
              <a:buNone/>
            </a:pPr>
            <a:r>
              <a:rPr lang="ru-RU" sz="1800" dirty="0" smtClean="0"/>
              <a:t>   Так уж </a:t>
            </a:r>
            <a:r>
              <a:rPr lang="ru-RU" sz="1800" dirty="0"/>
              <a:t>сложилось, что </a:t>
            </a:r>
            <a:r>
              <a:rPr lang="ru-RU" sz="1800" dirty="0">
                <a:solidFill>
                  <a:srgbClr val="C00000"/>
                </a:solidFill>
              </a:rPr>
              <a:t>мальчиков</a:t>
            </a:r>
            <a:r>
              <a:rPr lang="ru-RU" sz="1800" dirty="0"/>
              <a:t> чаще всего привлекают профессии героические – </a:t>
            </a:r>
            <a:r>
              <a:rPr lang="ru-RU" sz="1800" u="sng" dirty="0"/>
              <a:t>пожарный, полицейский</a:t>
            </a:r>
            <a:r>
              <a:rPr lang="ru-RU" sz="1800" dirty="0"/>
              <a:t> </a:t>
            </a:r>
            <a:r>
              <a:rPr lang="ru-RU" sz="1800" u="sng" dirty="0"/>
              <a:t>или</a:t>
            </a:r>
            <a:r>
              <a:rPr lang="ru-RU" sz="1800" dirty="0"/>
              <a:t> </a:t>
            </a:r>
            <a:r>
              <a:rPr lang="ru-RU" sz="1800" u="sng" dirty="0"/>
              <a:t>военный.</a:t>
            </a:r>
            <a:r>
              <a:rPr lang="ru-RU" sz="1800" i="1" dirty="0"/>
              <a:t> </a:t>
            </a:r>
            <a:r>
              <a:rPr lang="ru-RU" sz="1800" dirty="0"/>
              <a:t>Они для </a:t>
            </a:r>
            <a:r>
              <a:rPr lang="ru-RU" sz="1800" dirty="0" smtClean="0"/>
              <a:t>ребёнка </a:t>
            </a:r>
            <a:r>
              <a:rPr lang="ru-RU" sz="1800" dirty="0"/>
              <a:t>овеяны ореолом романтизма, и он непременно хочет быть похожим на таких людей.</a:t>
            </a:r>
          </a:p>
          <a:p>
            <a:pPr marL="0" indent="0" algn="just">
              <a:buNone/>
            </a:pPr>
            <a:r>
              <a:rPr lang="ru-RU" sz="1800" dirty="0" smtClean="0"/>
              <a:t>   </a:t>
            </a:r>
            <a:r>
              <a:rPr lang="ru-RU" sz="1800" dirty="0" smtClean="0">
                <a:solidFill>
                  <a:srgbClr val="C00000"/>
                </a:solidFill>
              </a:rPr>
              <a:t>Девочки</a:t>
            </a:r>
            <a:r>
              <a:rPr lang="ru-RU" sz="1800" dirty="0" smtClean="0"/>
              <a:t> </a:t>
            </a:r>
            <a:r>
              <a:rPr lang="ru-RU" sz="1800" dirty="0"/>
              <a:t>же восхищаются профессией </a:t>
            </a:r>
            <a:r>
              <a:rPr lang="ru-RU" sz="1800" u="sng" dirty="0"/>
              <a:t>врачей</a:t>
            </a:r>
            <a:r>
              <a:rPr lang="ru-RU" sz="1800" dirty="0"/>
              <a:t> </a:t>
            </a:r>
            <a:r>
              <a:rPr lang="ru-RU" sz="1800" u="sng" dirty="0"/>
              <a:t>и</a:t>
            </a:r>
            <a:r>
              <a:rPr lang="ru-RU" sz="1800" dirty="0"/>
              <a:t> </a:t>
            </a:r>
            <a:r>
              <a:rPr lang="ru-RU" sz="1800" u="sng" dirty="0"/>
              <a:t>медсестер</a:t>
            </a:r>
            <a:r>
              <a:rPr lang="ru-RU" sz="1800" dirty="0"/>
              <a:t>, которые, не жалея сил, спасают детей и взрослых от страшных болезней.</a:t>
            </a:r>
          </a:p>
          <a:p>
            <a:pPr marL="0" indent="0" algn="just">
              <a:buNone/>
            </a:pPr>
            <a:r>
              <a:rPr lang="ru-RU" sz="1800" dirty="0" smtClean="0"/>
              <a:t>   Настоящий </a:t>
            </a:r>
            <a:r>
              <a:rPr lang="ru-RU" sz="1800" dirty="0"/>
              <a:t>проект разработан с целью ознакомления детей с профессиями тех людей, которые встречаются нам </a:t>
            </a:r>
            <a:r>
              <a:rPr lang="ru-RU" sz="1800" b="1" dirty="0"/>
              <a:t>ежедневно</a:t>
            </a:r>
            <a:r>
              <a:rPr lang="ru-RU" sz="1800" dirty="0"/>
              <a:t>. Труд их, несомненно, очень важен, но детьми не воспринимается должным образом.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776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9ABB10D-157D-4694-9D8A-D443CC155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63" y="168675"/>
            <a:ext cx="11505460" cy="51756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00" b="1" dirty="0">
                <a:solidFill>
                  <a:srgbClr val="C00000"/>
                </a:solidFill>
              </a:rPr>
              <a:t>Целью</a:t>
            </a:r>
            <a:r>
              <a:rPr lang="ru-RU" sz="1500" dirty="0">
                <a:solidFill>
                  <a:srgbClr val="C00000"/>
                </a:solidFill>
              </a:rPr>
              <a:t> </a:t>
            </a:r>
            <a:r>
              <a:rPr lang="ru-RU" sz="1500" b="1" dirty="0">
                <a:solidFill>
                  <a:srgbClr val="C00000"/>
                </a:solidFill>
              </a:rPr>
              <a:t>проекта</a:t>
            </a:r>
            <a:r>
              <a:rPr lang="ru-RU" sz="1500" dirty="0">
                <a:solidFill>
                  <a:srgbClr val="C00000"/>
                </a:solidFill>
              </a:rPr>
              <a:t> </a:t>
            </a:r>
            <a:r>
              <a:rPr lang="ru-RU" sz="1500" dirty="0"/>
              <a:t>является создание условий для расширения и обобщения представлений детей о профессиях людей, находящихся в их окружении.</a:t>
            </a:r>
          </a:p>
          <a:p>
            <a:pPr marL="0" indent="0">
              <a:buNone/>
            </a:pPr>
            <a:r>
              <a:rPr lang="ru-RU" sz="1500" b="1" dirty="0">
                <a:solidFill>
                  <a:srgbClr val="C00000"/>
                </a:solidFill>
              </a:rPr>
              <a:t>Задачи</a:t>
            </a:r>
            <a:r>
              <a:rPr lang="ru-RU" sz="1500" dirty="0">
                <a:solidFill>
                  <a:srgbClr val="C00000"/>
                </a:solidFill>
              </a:rPr>
              <a:t> </a:t>
            </a:r>
            <a:r>
              <a:rPr lang="ru-RU" sz="1500" b="1" dirty="0">
                <a:solidFill>
                  <a:srgbClr val="C00000"/>
                </a:solidFill>
              </a:rPr>
              <a:t>проекта: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C00000"/>
                </a:solidFill>
              </a:rPr>
              <a:t>Образовательные:</a:t>
            </a:r>
          </a:p>
          <a:p>
            <a:pPr marL="0" indent="0" algn="just">
              <a:buNone/>
            </a:pPr>
            <a:r>
              <a:rPr lang="ru-RU" sz="1500" dirty="0" smtClean="0"/>
              <a:t>- Пробудить </a:t>
            </a:r>
            <a:r>
              <a:rPr lang="ru-RU" sz="1500" dirty="0"/>
              <a:t>интерес к миру </a:t>
            </a:r>
            <a:r>
              <a:rPr lang="ru-RU" sz="1500" dirty="0" smtClean="0"/>
              <a:t>профессий.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 smtClean="0"/>
              <a:t>- Помочь </a:t>
            </a:r>
            <a:r>
              <a:rPr lang="ru-RU" sz="1500" dirty="0"/>
              <a:t>понять детям важность каждой профессии.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C00000"/>
                </a:solidFill>
              </a:rPr>
              <a:t>Развивающие:</a:t>
            </a:r>
          </a:p>
          <a:p>
            <a:pPr marL="0" indent="0" algn="just">
              <a:buNone/>
            </a:pPr>
            <a:r>
              <a:rPr lang="ru-RU" sz="1500" dirty="0" smtClean="0"/>
              <a:t>- Развивать </a:t>
            </a:r>
            <a:r>
              <a:rPr lang="ru-RU" sz="1500" dirty="0"/>
              <a:t>коммуникативные </a:t>
            </a:r>
            <a:r>
              <a:rPr lang="ru-RU" sz="1500" dirty="0" smtClean="0"/>
              <a:t>навыки.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 smtClean="0"/>
              <a:t>- Развивать </a:t>
            </a:r>
            <a:r>
              <a:rPr lang="ru-RU" sz="1500" dirty="0"/>
              <a:t>связную речь, мелкую моторику рук, воображение, </a:t>
            </a:r>
            <a:r>
              <a:rPr lang="ru-RU" sz="1500" dirty="0" smtClean="0"/>
              <a:t>память.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 smtClean="0"/>
              <a:t>- Развивать </a:t>
            </a:r>
            <a:r>
              <a:rPr lang="ru-RU" sz="1500" dirty="0"/>
              <a:t>образное и пространственное мышление, побуждать детей к творчеству и самостоятельности.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C00000"/>
                </a:solidFill>
              </a:rPr>
              <a:t>Воспитательные:</a:t>
            </a:r>
          </a:p>
          <a:p>
            <a:pPr marL="0" indent="0" algn="just">
              <a:buNone/>
            </a:pPr>
            <a:r>
              <a:rPr lang="ru-RU" sz="1500" dirty="0"/>
              <a:t>- </a:t>
            </a:r>
            <a:r>
              <a:rPr lang="ru-RU" sz="1500" dirty="0" smtClean="0"/>
              <a:t>Воспитывать </a:t>
            </a:r>
            <a:r>
              <a:rPr lang="ru-RU" sz="1500" dirty="0"/>
              <a:t>уважительное отношение к труду </a:t>
            </a:r>
            <a:r>
              <a:rPr lang="ru-RU" sz="1500" dirty="0" smtClean="0"/>
              <a:t>взрослых.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/>
              <a:t>- </a:t>
            </a:r>
            <a:r>
              <a:rPr lang="ru-RU" sz="1500" dirty="0" smtClean="0"/>
              <a:t>Воспитывать </a:t>
            </a:r>
            <a:r>
              <a:rPr lang="ru-RU" sz="1500" dirty="0"/>
              <a:t>трудолюбие.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C00000"/>
                </a:solidFill>
              </a:rPr>
              <a:t>Ожидаемый результат:</a:t>
            </a:r>
          </a:p>
          <a:p>
            <a:pPr marL="0" indent="0" algn="just">
              <a:buNone/>
            </a:pPr>
            <a:r>
              <a:rPr lang="ru-RU" sz="1500" dirty="0"/>
              <a:t>- </a:t>
            </a:r>
            <a:r>
              <a:rPr lang="ru-RU" sz="1500" dirty="0" smtClean="0"/>
              <a:t>У </a:t>
            </a:r>
            <a:r>
              <a:rPr lang="ru-RU" sz="1500" dirty="0"/>
              <a:t>детей расширятся представления о </a:t>
            </a:r>
            <a:r>
              <a:rPr lang="ru-RU" sz="1500" dirty="0" smtClean="0"/>
              <a:t>профессиях.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/>
              <a:t>- </a:t>
            </a:r>
            <a:r>
              <a:rPr lang="ru-RU" sz="1500" dirty="0" smtClean="0"/>
              <a:t>У </a:t>
            </a:r>
            <a:r>
              <a:rPr lang="ru-RU" sz="1500" dirty="0"/>
              <a:t>детей сформируется представление о качествах людей той или иной </a:t>
            </a:r>
            <a:r>
              <a:rPr lang="ru-RU" sz="1500" dirty="0" smtClean="0"/>
              <a:t>профессии.</a:t>
            </a:r>
            <a:endParaRPr lang="ru-RU" sz="1500" dirty="0"/>
          </a:p>
          <a:p>
            <a:pPr marL="0" indent="0" algn="just">
              <a:buNone/>
            </a:pPr>
            <a:r>
              <a:rPr lang="ru-RU" sz="1500" dirty="0"/>
              <a:t>- </a:t>
            </a:r>
            <a:r>
              <a:rPr lang="ru-RU" sz="1500" dirty="0" smtClean="0"/>
              <a:t>Дети </a:t>
            </a:r>
            <a:r>
              <a:rPr lang="ru-RU" sz="1500" dirty="0"/>
              <a:t>станут проявлять уважение к труду, в том числе к профессиям своих родителей.</a:t>
            </a:r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978912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AD516B-5968-4464-9B18-6CBF382A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736062" cy="559863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Работа с </a:t>
            </a:r>
            <a:r>
              <a:rPr lang="ru-RU" sz="2800" b="1" dirty="0" smtClean="0">
                <a:solidFill>
                  <a:srgbClr val="C00000"/>
                </a:solidFill>
              </a:rPr>
              <a:t>воспитанниками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DC3895-8B13-43A6-94F9-C018975EA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34501"/>
            <a:ext cx="10972800" cy="5291663"/>
          </a:xfrm>
        </p:spPr>
        <p:txBody>
          <a:bodyPr/>
          <a:lstStyle/>
          <a:p>
            <a:pPr marL="0" indent="0">
              <a:buNone/>
            </a:pPr>
            <a:r>
              <a:rPr lang="ru-RU" sz="2800" u="sng" dirty="0">
                <a:solidFill>
                  <a:srgbClr val="C00000"/>
                </a:solidFill>
              </a:rPr>
              <a:t>1 </a:t>
            </a:r>
            <a:r>
              <a:rPr lang="ru-RU" sz="2800" u="sng" dirty="0" smtClean="0">
                <a:solidFill>
                  <a:srgbClr val="C00000"/>
                </a:solidFill>
              </a:rPr>
              <a:t>неделя:</a:t>
            </a:r>
            <a:endParaRPr lang="ru-RU" sz="2800" u="sng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1800" b="1" dirty="0"/>
              <a:t>«Кто работает в детском саду</a:t>
            </a:r>
            <a:r>
              <a:rPr lang="ru-RU" sz="1800" dirty="0"/>
              <a:t>: </a:t>
            </a:r>
            <a:r>
              <a:rPr lang="ru-RU" sz="1800" b="1" dirty="0">
                <a:solidFill>
                  <a:srgbClr val="C00000"/>
                </a:solidFill>
              </a:rPr>
              <a:t>воспитатель, помощник воспитателя, по</a:t>
            </a:r>
            <a:r>
              <a:rPr lang="ru-RU" sz="1800" dirty="0">
                <a:solidFill>
                  <a:srgbClr val="C00000"/>
                </a:solidFill>
              </a:rPr>
              <a:t>в</a:t>
            </a:r>
            <a:r>
              <a:rPr lang="ru-RU" sz="1800" b="1" dirty="0">
                <a:solidFill>
                  <a:srgbClr val="C00000"/>
                </a:solidFill>
              </a:rPr>
              <a:t>ар</a:t>
            </a:r>
            <a:r>
              <a:rPr lang="ru-RU" sz="1800" dirty="0">
                <a:solidFill>
                  <a:srgbClr val="C00000"/>
                </a:solidFill>
              </a:rPr>
              <a:t>».</a:t>
            </a:r>
          </a:p>
          <a:p>
            <a:pPr marL="0" indent="0" algn="just">
              <a:buNone/>
            </a:pPr>
            <a:r>
              <a:rPr lang="ru-RU" sz="1800" dirty="0" smtClean="0"/>
              <a:t>Знакомство </a:t>
            </a:r>
            <a:r>
              <a:rPr lang="ru-RU" sz="1800" dirty="0"/>
              <a:t>с профессиями.</a:t>
            </a:r>
          </a:p>
          <a:p>
            <a:pPr marL="0" indent="0" algn="just">
              <a:buNone/>
            </a:pPr>
            <a:r>
              <a:rPr lang="ru-RU" sz="1800" b="1" dirty="0"/>
              <a:t>Лепка </a:t>
            </a:r>
            <a:r>
              <a:rPr lang="ru-RU" sz="1800" dirty="0"/>
              <a:t>«Вкусный торт»</a:t>
            </a:r>
          </a:p>
          <a:p>
            <a:pPr marL="0" indent="0" algn="just">
              <a:buNone/>
            </a:pPr>
            <a:r>
              <a:rPr lang="ru-RU" sz="1800" dirty="0"/>
              <a:t>Сюжетно – ролевая игра </a:t>
            </a:r>
            <a:r>
              <a:rPr lang="ru-RU" sz="1800" b="1" dirty="0"/>
              <a:t>«Детский сад», </a:t>
            </a:r>
            <a:r>
              <a:rPr lang="ru-RU" sz="1800" dirty="0"/>
              <a:t>игровые ситуации.</a:t>
            </a:r>
          </a:p>
          <a:p>
            <a:pPr marL="0" indent="0" algn="just">
              <a:buNone/>
            </a:pPr>
            <a:r>
              <a:rPr lang="ru-RU" sz="1800" dirty="0" smtClean="0"/>
              <a:t>«</a:t>
            </a:r>
            <a:r>
              <a:rPr lang="ru-RU" sz="1800" dirty="0"/>
              <a:t>Воспитатель принимает детей», «Обед в детском саду».</a:t>
            </a:r>
          </a:p>
          <a:p>
            <a:pPr marL="0" indent="0" algn="just">
              <a:buNone/>
            </a:pPr>
            <a:r>
              <a:rPr lang="ru-RU" sz="1800" dirty="0"/>
              <a:t>Раскраски по теме. </a:t>
            </a:r>
          </a:p>
          <a:p>
            <a:pPr marL="0" indent="0" algn="just">
              <a:buNone/>
            </a:pPr>
            <a:r>
              <a:rPr lang="ru-RU" sz="1800" b="1" dirty="0"/>
              <a:t>Рисование</a:t>
            </a:r>
            <a:r>
              <a:rPr lang="ru-RU" sz="1800" dirty="0"/>
              <a:t> «Красивые кастрюльки».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020E82-6CD5-4DEB-9208-9AA4148105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616" y="1828140"/>
            <a:ext cx="3223518" cy="42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7CA4EEC-719D-41F4-9DA1-D2C7C4B57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985" y="514905"/>
            <a:ext cx="11218416" cy="5611259"/>
          </a:xfrm>
        </p:spPr>
        <p:txBody>
          <a:bodyPr/>
          <a:lstStyle/>
          <a:p>
            <a:pPr marL="0" indent="0">
              <a:buNone/>
            </a:pPr>
            <a:r>
              <a:rPr lang="ru-RU" sz="2800" u="sng" dirty="0">
                <a:solidFill>
                  <a:srgbClr val="C00000"/>
                </a:solidFill>
              </a:rPr>
              <a:t>2 </a:t>
            </a:r>
            <a:r>
              <a:rPr lang="ru-RU" sz="2800" u="sng" dirty="0" smtClean="0">
                <a:solidFill>
                  <a:srgbClr val="C00000"/>
                </a:solidFill>
              </a:rPr>
              <a:t>неделя:</a:t>
            </a:r>
            <a:endParaRPr lang="ru-RU" sz="2800" u="sng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«Кого мы встречаем на улице: </a:t>
            </a:r>
            <a:r>
              <a:rPr lang="ru-RU" sz="1800" b="1" dirty="0">
                <a:solidFill>
                  <a:srgbClr val="C00000"/>
                </a:solidFill>
              </a:rPr>
              <a:t>водитель, дворник</a:t>
            </a:r>
            <a:r>
              <a:rPr lang="ru-RU" sz="1800" dirty="0">
                <a:solidFill>
                  <a:srgbClr val="C00000"/>
                </a:solidFill>
              </a:rPr>
              <a:t>»</a:t>
            </a:r>
          </a:p>
          <a:p>
            <a:pPr marL="0" indent="0" algn="just">
              <a:buNone/>
            </a:pPr>
            <a:r>
              <a:rPr lang="ru-RU" sz="1800" dirty="0"/>
              <a:t>«Кто такой шофер?», «Знакомство с профессией дворника».</a:t>
            </a:r>
          </a:p>
          <a:p>
            <a:pPr marL="0" indent="0" algn="just">
              <a:buNone/>
            </a:pPr>
            <a:r>
              <a:rPr lang="ru-RU" sz="1800" dirty="0"/>
              <a:t>Подвижная игра «Шоферы и светофор».</a:t>
            </a:r>
          </a:p>
          <a:p>
            <a:pPr marL="0" indent="0" algn="just">
              <a:buNone/>
            </a:pPr>
            <a:r>
              <a:rPr lang="ru-RU" sz="1800" dirty="0"/>
              <a:t>Сюжетно – ролевые игры: «Путешествие на паровозике», «Автобус».</a:t>
            </a:r>
          </a:p>
          <a:p>
            <a:pPr marL="0" indent="0" algn="just">
              <a:buNone/>
            </a:pPr>
            <a:r>
              <a:rPr lang="ru-RU" sz="1800" b="1" dirty="0"/>
              <a:t>Лепка</a:t>
            </a:r>
            <a:r>
              <a:rPr lang="ru-RU" sz="1800" dirty="0"/>
              <a:t> «Меняем запаску» (колеса для машины).</a:t>
            </a:r>
          </a:p>
          <a:p>
            <a:pPr marL="0" indent="0" algn="just">
              <a:buNone/>
            </a:pPr>
            <a:r>
              <a:rPr lang="ru-RU" sz="1800" dirty="0"/>
              <a:t>Трудовые поручения: уборка снега на участке.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6B1B17-9A60-4F89-ACAD-E966D15EB7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463" y="2490185"/>
            <a:ext cx="5267418" cy="376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1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BD9B8B3-1A85-478D-9508-06897CE0D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761" y="266331"/>
            <a:ext cx="11129639" cy="5859834"/>
          </a:xfrm>
        </p:spPr>
        <p:txBody>
          <a:bodyPr/>
          <a:lstStyle/>
          <a:p>
            <a:pPr marL="0" indent="0">
              <a:buNone/>
            </a:pPr>
            <a:r>
              <a:rPr lang="ru-RU" sz="2800" u="sng" dirty="0">
                <a:solidFill>
                  <a:srgbClr val="C00000"/>
                </a:solidFill>
              </a:rPr>
              <a:t>3 </a:t>
            </a:r>
            <a:r>
              <a:rPr lang="ru-RU" sz="2800" u="sng" dirty="0" smtClean="0">
                <a:solidFill>
                  <a:srgbClr val="C00000"/>
                </a:solidFill>
              </a:rPr>
              <a:t>неделя:</a:t>
            </a:r>
            <a:endParaRPr lang="ru-RU" sz="2800" u="sng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«Знакомство с профессией </a:t>
            </a:r>
            <a:r>
              <a:rPr lang="ru-RU" sz="1800" b="1" dirty="0" smtClean="0">
                <a:solidFill>
                  <a:srgbClr val="C00000"/>
                </a:solidFill>
              </a:rPr>
              <a:t>врача</a:t>
            </a:r>
            <a:r>
              <a:rPr lang="ru-RU" sz="1800" dirty="0" smtClean="0">
                <a:solidFill>
                  <a:srgbClr val="C00000"/>
                </a:solidFill>
              </a:rPr>
              <a:t>», </a:t>
            </a:r>
          </a:p>
          <a:p>
            <a:pPr marL="0" indent="0" algn="just">
              <a:buNone/>
            </a:pPr>
            <a:r>
              <a:rPr lang="ru-RU" sz="1800" dirty="0" smtClean="0"/>
              <a:t>«</a:t>
            </a:r>
            <a:r>
              <a:rPr lang="ru-RU" sz="1800" dirty="0"/>
              <a:t>Знакомство </a:t>
            </a:r>
            <a:r>
              <a:rPr lang="ru-RU" sz="1800" dirty="0" smtClean="0"/>
              <a:t>с </a:t>
            </a:r>
            <a:r>
              <a:rPr lang="ru-RU" sz="1800" dirty="0"/>
              <a:t>профессией </a:t>
            </a:r>
            <a:r>
              <a:rPr lang="ru-RU" sz="1800" b="1" dirty="0" smtClean="0">
                <a:solidFill>
                  <a:srgbClr val="C00000"/>
                </a:solidFill>
              </a:rPr>
              <a:t>ветеринара</a:t>
            </a:r>
            <a:r>
              <a:rPr lang="ru-RU" sz="1800" dirty="0" smtClean="0">
                <a:solidFill>
                  <a:srgbClr val="C00000"/>
                </a:solidFill>
              </a:rPr>
              <a:t>».</a:t>
            </a:r>
            <a:endParaRPr lang="ru-RU" sz="18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Сюжетно – ролевые игры: «На приёме у врача».</a:t>
            </a:r>
          </a:p>
          <a:p>
            <a:pPr marL="0" indent="0" algn="just">
              <a:buNone/>
            </a:pPr>
            <a:r>
              <a:rPr lang="ru-RU" sz="1800" dirty="0"/>
              <a:t>Чтение: «Доктор Айболит» К. Чуковский. </a:t>
            </a:r>
          </a:p>
          <a:p>
            <a:pPr marL="0" indent="0" algn="just">
              <a:buNone/>
            </a:pPr>
            <a:r>
              <a:rPr lang="ru-RU" sz="1800" dirty="0"/>
              <a:t>Раскраски по </a:t>
            </a:r>
            <a:r>
              <a:rPr lang="ru-RU" sz="1800" dirty="0" smtClean="0"/>
              <a:t>изучаемой теме</a:t>
            </a:r>
            <a:r>
              <a:rPr lang="ru-RU" sz="1800" dirty="0"/>
              <a:t>.</a:t>
            </a:r>
          </a:p>
          <a:p>
            <a:pPr marL="0" indent="0" algn="just">
              <a:buNone/>
            </a:pPr>
            <a:r>
              <a:rPr lang="ru-RU" sz="1800" dirty="0"/>
              <a:t>Аппликация «Больница для зверят».</a:t>
            </a:r>
          </a:p>
          <a:p>
            <a:pPr marL="0" indent="0" algn="just">
              <a:buNone/>
            </a:pPr>
            <a:r>
              <a:rPr lang="ru-RU" sz="1800" dirty="0" err="1"/>
              <a:t>Лэпбук</a:t>
            </a:r>
            <a:r>
              <a:rPr lang="ru-RU" sz="1800" dirty="0"/>
              <a:t> </a:t>
            </a:r>
            <a:r>
              <a:rPr lang="ru-RU" sz="1800" b="1" dirty="0"/>
              <a:t>«Профессии».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919742-B5D2-4918-8F97-BB10094330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365" y="137600"/>
            <a:ext cx="3905449" cy="29775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9E9228-144C-4A94-BDDC-7CF8EEAE5B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91" y="3270142"/>
            <a:ext cx="3822929" cy="299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63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EA963-B9A0-4CD7-87F9-9697F9C55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Работа с </a:t>
            </a:r>
            <a:r>
              <a:rPr lang="ru-RU" sz="3600" b="1" dirty="0" smtClean="0">
                <a:solidFill>
                  <a:srgbClr val="C00000"/>
                </a:solidFill>
              </a:rPr>
              <a:t>родителями: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9A997F-F8FD-44B8-9D62-92370617C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/>
              <a:t>Консультация </a:t>
            </a:r>
            <a:r>
              <a:rPr lang="ru-RU" sz="2400" b="1" dirty="0"/>
              <a:t>«Все работы хороши, или знакомство детей с профессиями».</a:t>
            </a:r>
          </a:p>
          <a:p>
            <a:pPr algn="just"/>
            <a:r>
              <a:rPr lang="ru-RU" sz="2400" dirty="0"/>
              <a:t>Консультация </a:t>
            </a:r>
            <a:r>
              <a:rPr lang="ru-RU" sz="2400" b="1" dirty="0"/>
              <a:t>«Знакомим детей с профессиями»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/>
              <a:t>Помощь в подготовке </a:t>
            </a:r>
            <a:r>
              <a:rPr lang="ru-RU" sz="2400" b="1" dirty="0"/>
              <a:t>атрибутов</a:t>
            </a:r>
            <a:r>
              <a:rPr lang="ru-RU" sz="2400" dirty="0"/>
              <a:t> к </a:t>
            </a:r>
            <a:r>
              <a:rPr lang="ru-RU" sz="2400" dirty="0" smtClean="0"/>
              <a:t>сюжетно-ролевым играм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7550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1AD1D-6971-49E6-A8FF-D730E7AD0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00"/>
            <a:ext cx="10515600" cy="137694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Все профессии нужны!</a:t>
            </a:r>
            <a:br>
              <a:rPr lang="ru-RU" sz="4000" dirty="0">
                <a:solidFill>
                  <a:srgbClr val="C00000"/>
                </a:solidFill>
                <a:latin typeface="Bahnschrift Condensed" panose="020B0502040204020203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Все профессии важны!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76544F4-BEBB-42F8-84C0-6F6542926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562" y="1651941"/>
            <a:ext cx="5463293" cy="400494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4F65CB-9A77-421C-94C4-00FF9C660A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74" y="1682683"/>
            <a:ext cx="3688244" cy="295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72228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UhKnUn738lVHYzvGOsLIXQ</Template>
  <TotalTime>100</TotalTime>
  <Words>471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Bahnschrift Condensed</vt:lpstr>
      <vt:lpstr>Diseño predeterminado</vt:lpstr>
      <vt:lpstr>    Проект «Путешествие по профессиям» </vt:lpstr>
      <vt:lpstr>Актуальность </vt:lpstr>
      <vt:lpstr>Презентация PowerPoint</vt:lpstr>
      <vt:lpstr>Работа с воспитанниками:</vt:lpstr>
      <vt:lpstr>Презентация PowerPoint</vt:lpstr>
      <vt:lpstr>Презентация PowerPoint</vt:lpstr>
      <vt:lpstr>Работа с родителями:</vt:lpstr>
      <vt:lpstr>Все профессии нужны! Все профессии важны!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stase</cp:lastModifiedBy>
  <cp:revision>16</cp:revision>
  <dcterms:created xsi:type="dcterms:W3CDTF">2021-04-19T10:44:02Z</dcterms:created>
  <dcterms:modified xsi:type="dcterms:W3CDTF">2022-12-11T17:21:29Z</dcterms:modified>
</cp:coreProperties>
</file>