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1"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AB1E114-1858-404E-A6DF-D600E7AD4650}"/>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783A6DEF-452E-4490-A210-B802CFFCF6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AF813800-2E49-4983-AF7D-B24E6BADCC2F}"/>
              </a:ext>
            </a:extLst>
          </p:cNvPr>
          <p:cNvSpPr>
            <a:spLocks noGrp="1"/>
          </p:cNvSpPr>
          <p:nvPr>
            <p:ph type="dt" sz="half" idx="10"/>
          </p:nvPr>
        </p:nvSpPr>
        <p:spPr/>
        <p:txBody>
          <a:bodyPr/>
          <a:lstStyle/>
          <a:p>
            <a:fld id="{B32036D9-9F60-4115-AF7F-32A728B3EF76}" type="datetimeFigureOut">
              <a:rPr lang="ru-RU" smtClean="0"/>
              <a:t>10.07.2020</a:t>
            </a:fld>
            <a:endParaRPr lang="ru-RU"/>
          </a:p>
        </p:txBody>
      </p:sp>
      <p:sp>
        <p:nvSpPr>
          <p:cNvPr id="5" name="Нижний колонтитул 4">
            <a:extLst>
              <a:ext uri="{FF2B5EF4-FFF2-40B4-BE49-F238E27FC236}">
                <a16:creationId xmlns:a16="http://schemas.microsoft.com/office/drawing/2014/main" id="{E2E7A0C2-C396-491C-8204-77DC66554762}"/>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CAC8B1F2-B044-453E-A11E-14C87BDDCFE9}"/>
              </a:ext>
            </a:extLst>
          </p:cNvPr>
          <p:cNvSpPr>
            <a:spLocks noGrp="1"/>
          </p:cNvSpPr>
          <p:nvPr>
            <p:ph type="sldNum" sz="quarter" idx="12"/>
          </p:nvPr>
        </p:nvSpPr>
        <p:spPr/>
        <p:txBody>
          <a:bodyPr/>
          <a:lstStyle/>
          <a:p>
            <a:fld id="{30D5081D-1435-4D5D-A2EA-0E19877D4E87}" type="slidenum">
              <a:rPr lang="ru-RU" smtClean="0"/>
              <a:t>‹#›</a:t>
            </a:fld>
            <a:endParaRPr lang="ru-RU"/>
          </a:p>
        </p:txBody>
      </p:sp>
    </p:spTree>
    <p:extLst>
      <p:ext uri="{BB962C8B-B14F-4D97-AF65-F5344CB8AC3E}">
        <p14:creationId xmlns:p14="http://schemas.microsoft.com/office/powerpoint/2010/main" val="2416815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521363C-ACF3-4BD2-AEDB-01E39EB76B43}"/>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8E65660D-3B1B-4365-A2A2-9C3C830B4AB0}"/>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C739EC79-8074-49D9-B594-966801435DB3}"/>
              </a:ext>
            </a:extLst>
          </p:cNvPr>
          <p:cNvSpPr>
            <a:spLocks noGrp="1"/>
          </p:cNvSpPr>
          <p:nvPr>
            <p:ph type="dt" sz="half" idx="10"/>
          </p:nvPr>
        </p:nvSpPr>
        <p:spPr/>
        <p:txBody>
          <a:bodyPr/>
          <a:lstStyle/>
          <a:p>
            <a:fld id="{B32036D9-9F60-4115-AF7F-32A728B3EF76}" type="datetimeFigureOut">
              <a:rPr lang="ru-RU" smtClean="0"/>
              <a:t>10.07.2020</a:t>
            </a:fld>
            <a:endParaRPr lang="ru-RU"/>
          </a:p>
        </p:txBody>
      </p:sp>
      <p:sp>
        <p:nvSpPr>
          <p:cNvPr id="5" name="Нижний колонтитул 4">
            <a:extLst>
              <a:ext uri="{FF2B5EF4-FFF2-40B4-BE49-F238E27FC236}">
                <a16:creationId xmlns:a16="http://schemas.microsoft.com/office/drawing/2014/main" id="{19AE8C6C-D1F2-46A6-83E5-122C2634969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04ADF20A-F0E5-4F43-B8BE-D48D066E32F3}"/>
              </a:ext>
            </a:extLst>
          </p:cNvPr>
          <p:cNvSpPr>
            <a:spLocks noGrp="1"/>
          </p:cNvSpPr>
          <p:nvPr>
            <p:ph type="sldNum" sz="quarter" idx="12"/>
          </p:nvPr>
        </p:nvSpPr>
        <p:spPr/>
        <p:txBody>
          <a:bodyPr/>
          <a:lstStyle/>
          <a:p>
            <a:fld id="{30D5081D-1435-4D5D-A2EA-0E19877D4E87}" type="slidenum">
              <a:rPr lang="ru-RU" smtClean="0"/>
              <a:t>‹#›</a:t>
            </a:fld>
            <a:endParaRPr lang="ru-RU"/>
          </a:p>
        </p:txBody>
      </p:sp>
    </p:spTree>
    <p:extLst>
      <p:ext uri="{BB962C8B-B14F-4D97-AF65-F5344CB8AC3E}">
        <p14:creationId xmlns:p14="http://schemas.microsoft.com/office/powerpoint/2010/main" val="25464099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7AEB72D0-70F1-4EA2-A85C-83A42E7BA97A}"/>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625F9E50-7FC7-424C-B475-728D7C552144}"/>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47BBDBE5-F03D-4EC1-BBE7-430A2DC88D2A}"/>
              </a:ext>
            </a:extLst>
          </p:cNvPr>
          <p:cNvSpPr>
            <a:spLocks noGrp="1"/>
          </p:cNvSpPr>
          <p:nvPr>
            <p:ph type="dt" sz="half" idx="10"/>
          </p:nvPr>
        </p:nvSpPr>
        <p:spPr/>
        <p:txBody>
          <a:bodyPr/>
          <a:lstStyle/>
          <a:p>
            <a:fld id="{B32036D9-9F60-4115-AF7F-32A728B3EF76}" type="datetimeFigureOut">
              <a:rPr lang="ru-RU" smtClean="0"/>
              <a:t>10.07.2020</a:t>
            </a:fld>
            <a:endParaRPr lang="ru-RU"/>
          </a:p>
        </p:txBody>
      </p:sp>
      <p:sp>
        <p:nvSpPr>
          <p:cNvPr id="5" name="Нижний колонтитул 4">
            <a:extLst>
              <a:ext uri="{FF2B5EF4-FFF2-40B4-BE49-F238E27FC236}">
                <a16:creationId xmlns:a16="http://schemas.microsoft.com/office/drawing/2014/main" id="{ADBBE547-6B67-4913-BB8F-EAFDEB1B1C4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B697DAB5-25B0-4052-ABAC-C0DDC5738C7C}"/>
              </a:ext>
            </a:extLst>
          </p:cNvPr>
          <p:cNvSpPr>
            <a:spLocks noGrp="1"/>
          </p:cNvSpPr>
          <p:nvPr>
            <p:ph type="sldNum" sz="quarter" idx="12"/>
          </p:nvPr>
        </p:nvSpPr>
        <p:spPr/>
        <p:txBody>
          <a:bodyPr/>
          <a:lstStyle/>
          <a:p>
            <a:fld id="{30D5081D-1435-4D5D-A2EA-0E19877D4E87}" type="slidenum">
              <a:rPr lang="ru-RU" smtClean="0"/>
              <a:t>‹#›</a:t>
            </a:fld>
            <a:endParaRPr lang="ru-RU"/>
          </a:p>
        </p:txBody>
      </p:sp>
    </p:spTree>
    <p:extLst>
      <p:ext uri="{BB962C8B-B14F-4D97-AF65-F5344CB8AC3E}">
        <p14:creationId xmlns:p14="http://schemas.microsoft.com/office/powerpoint/2010/main" val="2695971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043882B-3926-43A6-AC77-86A3E5EF58AB}"/>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2F783E6B-2549-4482-95C7-A5C501E61AF9}"/>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60DF8F47-A48D-4DE5-8816-275F0752D8AE}"/>
              </a:ext>
            </a:extLst>
          </p:cNvPr>
          <p:cNvSpPr>
            <a:spLocks noGrp="1"/>
          </p:cNvSpPr>
          <p:nvPr>
            <p:ph type="dt" sz="half" idx="10"/>
          </p:nvPr>
        </p:nvSpPr>
        <p:spPr/>
        <p:txBody>
          <a:bodyPr/>
          <a:lstStyle/>
          <a:p>
            <a:fld id="{B32036D9-9F60-4115-AF7F-32A728B3EF76}" type="datetimeFigureOut">
              <a:rPr lang="ru-RU" smtClean="0"/>
              <a:t>10.07.2020</a:t>
            </a:fld>
            <a:endParaRPr lang="ru-RU"/>
          </a:p>
        </p:txBody>
      </p:sp>
      <p:sp>
        <p:nvSpPr>
          <p:cNvPr id="5" name="Нижний колонтитул 4">
            <a:extLst>
              <a:ext uri="{FF2B5EF4-FFF2-40B4-BE49-F238E27FC236}">
                <a16:creationId xmlns:a16="http://schemas.microsoft.com/office/drawing/2014/main" id="{EBAAEA25-9863-4270-9041-54D5A861997C}"/>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5983A4BC-021F-4FD6-97D3-AAF6B26BE059}"/>
              </a:ext>
            </a:extLst>
          </p:cNvPr>
          <p:cNvSpPr>
            <a:spLocks noGrp="1"/>
          </p:cNvSpPr>
          <p:nvPr>
            <p:ph type="sldNum" sz="quarter" idx="12"/>
          </p:nvPr>
        </p:nvSpPr>
        <p:spPr/>
        <p:txBody>
          <a:bodyPr/>
          <a:lstStyle/>
          <a:p>
            <a:fld id="{30D5081D-1435-4D5D-A2EA-0E19877D4E87}" type="slidenum">
              <a:rPr lang="ru-RU" smtClean="0"/>
              <a:t>‹#›</a:t>
            </a:fld>
            <a:endParaRPr lang="ru-RU"/>
          </a:p>
        </p:txBody>
      </p:sp>
    </p:spTree>
    <p:extLst>
      <p:ext uri="{BB962C8B-B14F-4D97-AF65-F5344CB8AC3E}">
        <p14:creationId xmlns:p14="http://schemas.microsoft.com/office/powerpoint/2010/main" val="3718256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56877EB-5EB5-4BA7-AFD6-5D9347181919}"/>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D59336BC-F255-4941-AE7D-B0A6D7DEE56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7083D1D7-EA50-4233-BA52-3371B2576F81}"/>
              </a:ext>
            </a:extLst>
          </p:cNvPr>
          <p:cNvSpPr>
            <a:spLocks noGrp="1"/>
          </p:cNvSpPr>
          <p:nvPr>
            <p:ph type="dt" sz="half" idx="10"/>
          </p:nvPr>
        </p:nvSpPr>
        <p:spPr/>
        <p:txBody>
          <a:bodyPr/>
          <a:lstStyle/>
          <a:p>
            <a:fld id="{B32036D9-9F60-4115-AF7F-32A728B3EF76}" type="datetimeFigureOut">
              <a:rPr lang="ru-RU" smtClean="0"/>
              <a:t>10.07.2020</a:t>
            </a:fld>
            <a:endParaRPr lang="ru-RU"/>
          </a:p>
        </p:txBody>
      </p:sp>
      <p:sp>
        <p:nvSpPr>
          <p:cNvPr id="5" name="Нижний колонтитул 4">
            <a:extLst>
              <a:ext uri="{FF2B5EF4-FFF2-40B4-BE49-F238E27FC236}">
                <a16:creationId xmlns:a16="http://schemas.microsoft.com/office/drawing/2014/main" id="{896D9C0A-842A-42D6-9493-99FE0154F2B4}"/>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DB56502F-50AA-499A-86B1-904A47F33673}"/>
              </a:ext>
            </a:extLst>
          </p:cNvPr>
          <p:cNvSpPr>
            <a:spLocks noGrp="1"/>
          </p:cNvSpPr>
          <p:nvPr>
            <p:ph type="sldNum" sz="quarter" idx="12"/>
          </p:nvPr>
        </p:nvSpPr>
        <p:spPr/>
        <p:txBody>
          <a:bodyPr/>
          <a:lstStyle/>
          <a:p>
            <a:fld id="{30D5081D-1435-4D5D-A2EA-0E19877D4E87}" type="slidenum">
              <a:rPr lang="ru-RU" smtClean="0"/>
              <a:t>‹#›</a:t>
            </a:fld>
            <a:endParaRPr lang="ru-RU"/>
          </a:p>
        </p:txBody>
      </p:sp>
    </p:spTree>
    <p:extLst>
      <p:ext uri="{BB962C8B-B14F-4D97-AF65-F5344CB8AC3E}">
        <p14:creationId xmlns:p14="http://schemas.microsoft.com/office/powerpoint/2010/main" val="3991354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F56400D-C88A-4888-820D-78F194FA75FA}"/>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D96AC61A-66E7-483D-9F88-D0B389A079D6}"/>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B46E2120-FDC9-4AAF-BF3C-F0C3EF423AA4}"/>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5E076BCA-E1FF-455F-924D-485F1749AE65}"/>
              </a:ext>
            </a:extLst>
          </p:cNvPr>
          <p:cNvSpPr>
            <a:spLocks noGrp="1"/>
          </p:cNvSpPr>
          <p:nvPr>
            <p:ph type="dt" sz="half" idx="10"/>
          </p:nvPr>
        </p:nvSpPr>
        <p:spPr/>
        <p:txBody>
          <a:bodyPr/>
          <a:lstStyle/>
          <a:p>
            <a:fld id="{B32036D9-9F60-4115-AF7F-32A728B3EF76}" type="datetimeFigureOut">
              <a:rPr lang="ru-RU" smtClean="0"/>
              <a:t>10.07.2020</a:t>
            </a:fld>
            <a:endParaRPr lang="ru-RU"/>
          </a:p>
        </p:txBody>
      </p:sp>
      <p:sp>
        <p:nvSpPr>
          <p:cNvPr id="6" name="Нижний колонтитул 5">
            <a:extLst>
              <a:ext uri="{FF2B5EF4-FFF2-40B4-BE49-F238E27FC236}">
                <a16:creationId xmlns:a16="http://schemas.microsoft.com/office/drawing/2014/main" id="{3449D3BD-F3A8-40B9-819E-AA65317523DE}"/>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E8E8464C-CA1D-4880-AC96-34399E145F0E}"/>
              </a:ext>
            </a:extLst>
          </p:cNvPr>
          <p:cNvSpPr>
            <a:spLocks noGrp="1"/>
          </p:cNvSpPr>
          <p:nvPr>
            <p:ph type="sldNum" sz="quarter" idx="12"/>
          </p:nvPr>
        </p:nvSpPr>
        <p:spPr/>
        <p:txBody>
          <a:bodyPr/>
          <a:lstStyle/>
          <a:p>
            <a:fld id="{30D5081D-1435-4D5D-A2EA-0E19877D4E87}" type="slidenum">
              <a:rPr lang="ru-RU" smtClean="0"/>
              <a:t>‹#›</a:t>
            </a:fld>
            <a:endParaRPr lang="ru-RU"/>
          </a:p>
        </p:txBody>
      </p:sp>
    </p:spTree>
    <p:extLst>
      <p:ext uri="{BB962C8B-B14F-4D97-AF65-F5344CB8AC3E}">
        <p14:creationId xmlns:p14="http://schemas.microsoft.com/office/powerpoint/2010/main" val="5057383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9C03BD3-CAF3-4B34-89C9-007C5998C4A6}"/>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5CA2E905-6BD7-4BF6-83EE-CF1DDF57990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9120F4BC-A9C8-4A5E-8837-1630FFF73D26}"/>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206CEB16-26C3-41F7-8A48-08FEDA16E27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908C32D9-3A8A-41DC-9856-8A395364C9E5}"/>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1CB85DF8-CBCB-4F28-8BEF-62F938A34169}"/>
              </a:ext>
            </a:extLst>
          </p:cNvPr>
          <p:cNvSpPr>
            <a:spLocks noGrp="1"/>
          </p:cNvSpPr>
          <p:nvPr>
            <p:ph type="dt" sz="half" idx="10"/>
          </p:nvPr>
        </p:nvSpPr>
        <p:spPr/>
        <p:txBody>
          <a:bodyPr/>
          <a:lstStyle/>
          <a:p>
            <a:fld id="{B32036D9-9F60-4115-AF7F-32A728B3EF76}" type="datetimeFigureOut">
              <a:rPr lang="ru-RU" smtClean="0"/>
              <a:t>10.07.2020</a:t>
            </a:fld>
            <a:endParaRPr lang="ru-RU"/>
          </a:p>
        </p:txBody>
      </p:sp>
      <p:sp>
        <p:nvSpPr>
          <p:cNvPr id="8" name="Нижний колонтитул 7">
            <a:extLst>
              <a:ext uri="{FF2B5EF4-FFF2-40B4-BE49-F238E27FC236}">
                <a16:creationId xmlns:a16="http://schemas.microsoft.com/office/drawing/2014/main" id="{B77EEB43-30DA-45FD-B631-DB77C98779E2}"/>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6403A83E-03C6-4C93-9F2A-64DCC4825784}"/>
              </a:ext>
            </a:extLst>
          </p:cNvPr>
          <p:cNvSpPr>
            <a:spLocks noGrp="1"/>
          </p:cNvSpPr>
          <p:nvPr>
            <p:ph type="sldNum" sz="quarter" idx="12"/>
          </p:nvPr>
        </p:nvSpPr>
        <p:spPr/>
        <p:txBody>
          <a:bodyPr/>
          <a:lstStyle/>
          <a:p>
            <a:fld id="{30D5081D-1435-4D5D-A2EA-0E19877D4E87}" type="slidenum">
              <a:rPr lang="ru-RU" smtClean="0"/>
              <a:t>‹#›</a:t>
            </a:fld>
            <a:endParaRPr lang="ru-RU"/>
          </a:p>
        </p:txBody>
      </p:sp>
    </p:spTree>
    <p:extLst>
      <p:ext uri="{BB962C8B-B14F-4D97-AF65-F5344CB8AC3E}">
        <p14:creationId xmlns:p14="http://schemas.microsoft.com/office/powerpoint/2010/main" val="1283606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8E9220A-BBCA-470D-9049-0AF31B8410EC}"/>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093786B2-E7FF-48C1-A7AF-EE30C98D49A2}"/>
              </a:ext>
            </a:extLst>
          </p:cNvPr>
          <p:cNvSpPr>
            <a:spLocks noGrp="1"/>
          </p:cNvSpPr>
          <p:nvPr>
            <p:ph type="dt" sz="half" idx="10"/>
          </p:nvPr>
        </p:nvSpPr>
        <p:spPr/>
        <p:txBody>
          <a:bodyPr/>
          <a:lstStyle/>
          <a:p>
            <a:fld id="{B32036D9-9F60-4115-AF7F-32A728B3EF76}" type="datetimeFigureOut">
              <a:rPr lang="ru-RU" smtClean="0"/>
              <a:t>10.07.2020</a:t>
            </a:fld>
            <a:endParaRPr lang="ru-RU"/>
          </a:p>
        </p:txBody>
      </p:sp>
      <p:sp>
        <p:nvSpPr>
          <p:cNvPr id="4" name="Нижний колонтитул 3">
            <a:extLst>
              <a:ext uri="{FF2B5EF4-FFF2-40B4-BE49-F238E27FC236}">
                <a16:creationId xmlns:a16="http://schemas.microsoft.com/office/drawing/2014/main" id="{73935FAA-F9D6-4475-ABBE-A1495797F337}"/>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7C2E134B-13B9-462A-A2D7-2A938CC9947C}"/>
              </a:ext>
            </a:extLst>
          </p:cNvPr>
          <p:cNvSpPr>
            <a:spLocks noGrp="1"/>
          </p:cNvSpPr>
          <p:nvPr>
            <p:ph type="sldNum" sz="quarter" idx="12"/>
          </p:nvPr>
        </p:nvSpPr>
        <p:spPr/>
        <p:txBody>
          <a:bodyPr/>
          <a:lstStyle/>
          <a:p>
            <a:fld id="{30D5081D-1435-4D5D-A2EA-0E19877D4E87}" type="slidenum">
              <a:rPr lang="ru-RU" smtClean="0"/>
              <a:t>‹#›</a:t>
            </a:fld>
            <a:endParaRPr lang="ru-RU"/>
          </a:p>
        </p:txBody>
      </p:sp>
    </p:spTree>
    <p:extLst>
      <p:ext uri="{BB962C8B-B14F-4D97-AF65-F5344CB8AC3E}">
        <p14:creationId xmlns:p14="http://schemas.microsoft.com/office/powerpoint/2010/main" val="26123793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58ABB22B-6031-4253-818E-8D20A88C228A}"/>
              </a:ext>
            </a:extLst>
          </p:cNvPr>
          <p:cNvSpPr>
            <a:spLocks noGrp="1"/>
          </p:cNvSpPr>
          <p:nvPr>
            <p:ph type="dt" sz="half" idx="10"/>
          </p:nvPr>
        </p:nvSpPr>
        <p:spPr/>
        <p:txBody>
          <a:bodyPr/>
          <a:lstStyle/>
          <a:p>
            <a:fld id="{B32036D9-9F60-4115-AF7F-32A728B3EF76}" type="datetimeFigureOut">
              <a:rPr lang="ru-RU" smtClean="0"/>
              <a:t>10.07.2020</a:t>
            </a:fld>
            <a:endParaRPr lang="ru-RU"/>
          </a:p>
        </p:txBody>
      </p:sp>
      <p:sp>
        <p:nvSpPr>
          <p:cNvPr id="3" name="Нижний колонтитул 2">
            <a:extLst>
              <a:ext uri="{FF2B5EF4-FFF2-40B4-BE49-F238E27FC236}">
                <a16:creationId xmlns:a16="http://schemas.microsoft.com/office/drawing/2014/main" id="{DE1F56D3-DD2E-4543-B194-8551BA76C248}"/>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76BE34F1-7703-4253-8FAF-09038EE0589C}"/>
              </a:ext>
            </a:extLst>
          </p:cNvPr>
          <p:cNvSpPr>
            <a:spLocks noGrp="1"/>
          </p:cNvSpPr>
          <p:nvPr>
            <p:ph type="sldNum" sz="quarter" idx="12"/>
          </p:nvPr>
        </p:nvSpPr>
        <p:spPr/>
        <p:txBody>
          <a:bodyPr/>
          <a:lstStyle/>
          <a:p>
            <a:fld id="{30D5081D-1435-4D5D-A2EA-0E19877D4E87}" type="slidenum">
              <a:rPr lang="ru-RU" smtClean="0"/>
              <a:t>‹#›</a:t>
            </a:fld>
            <a:endParaRPr lang="ru-RU"/>
          </a:p>
        </p:txBody>
      </p:sp>
    </p:spTree>
    <p:extLst>
      <p:ext uri="{BB962C8B-B14F-4D97-AF65-F5344CB8AC3E}">
        <p14:creationId xmlns:p14="http://schemas.microsoft.com/office/powerpoint/2010/main" val="38734428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1FC514B-6782-4180-BC4A-614FC2BD951F}"/>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819582C6-95B3-4461-BE0F-B60D34E77DD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144DD1ED-0979-4F78-8D38-34D83167F6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D9E1E19C-69A9-4930-9069-88DAA6576D9F}"/>
              </a:ext>
            </a:extLst>
          </p:cNvPr>
          <p:cNvSpPr>
            <a:spLocks noGrp="1"/>
          </p:cNvSpPr>
          <p:nvPr>
            <p:ph type="dt" sz="half" idx="10"/>
          </p:nvPr>
        </p:nvSpPr>
        <p:spPr/>
        <p:txBody>
          <a:bodyPr/>
          <a:lstStyle/>
          <a:p>
            <a:fld id="{B32036D9-9F60-4115-AF7F-32A728B3EF76}" type="datetimeFigureOut">
              <a:rPr lang="ru-RU" smtClean="0"/>
              <a:t>10.07.2020</a:t>
            </a:fld>
            <a:endParaRPr lang="ru-RU"/>
          </a:p>
        </p:txBody>
      </p:sp>
      <p:sp>
        <p:nvSpPr>
          <p:cNvPr id="6" name="Нижний колонтитул 5">
            <a:extLst>
              <a:ext uri="{FF2B5EF4-FFF2-40B4-BE49-F238E27FC236}">
                <a16:creationId xmlns:a16="http://schemas.microsoft.com/office/drawing/2014/main" id="{5C1FE2D6-02FC-49F7-90E9-F969AE3491B0}"/>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703ADC54-B219-4559-B982-6A7939C8293B}"/>
              </a:ext>
            </a:extLst>
          </p:cNvPr>
          <p:cNvSpPr>
            <a:spLocks noGrp="1"/>
          </p:cNvSpPr>
          <p:nvPr>
            <p:ph type="sldNum" sz="quarter" idx="12"/>
          </p:nvPr>
        </p:nvSpPr>
        <p:spPr/>
        <p:txBody>
          <a:bodyPr/>
          <a:lstStyle/>
          <a:p>
            <a:fld id="{30D5081D-1435-4D5D-A2EA-0E19877D4E87}" type="slidenum">
              <a:rPr lang="ru-RU" smtClean="0"/>
              <a:t>‹#›</a:t>
            </a:fld>
            <a:endParaRPr lang="ru-RU"/>
          </a:p>
        </p:txBody>
      </p:sp>
    </p:spTree>
    <p:extLst>
      <p:ext uri="{BB962C8B-B14F-4D97-AF65-F5344CB8AC3E}">
        <p14:creationId xmlns:p14="http://schemas.microsoft.com/office/powerpoint/2010/main" val="40529343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0BE3B3E-E3FF-4A88-ACC8-F0EA9DEEA32B}"/>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A102776C-0373-4E52-8089-CF96E4E255B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307A2394-4CCD-4505-8DB6-264EF31613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E0E7A52A-40A6-4099-9892-35BD29A5CF8C}"/>
              </a:ext>
            </a:extLst>
          </p:cNvPr>
          <p:cNvSpPr>
            <a:spLocks noGrp="1"/>
          </p:cNvSpPr>
          <p:nvPr>
            <p:ph type="dt" sz="half" idx="10"/>
          </p:nvPr>
        </p:nvSpPr>
        <p:spPr/>
        <p:txBody>
          <a:bodyPr/>
          <a:lstStyle/>
          <a:p>
            <a:fld id="{B32036D9-9F60-4115-AF7F-32A728B3EF76}" type="datetimeFigureOut">
              <a:rPr lang="ru-RU" smtClean="0"/>
              <a:t>10.07.2020</a:t>
            </a:fld>
            <a:endParaRPr lang="ru-RU"/>
          </a:p>
        </p:txBody>
      </p:sp>
      <p:sp>
        <p:nvSpPr>
          <p:cNvPr id="6" name="Нижний колонтитул 5">
            <a:extLst>
              <a:ext uri="{FF2B5EF4-FFF2-40B4-BE49-F238E27FC236}">
                <a16:creationId xmlns:a16="http://schemas.microsoft.com/office/drawing/2014/main" id="{C35CA954-BA6B-4662-9637-010128788579}"/>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6181F1D8-3FC8-4AF3-93D3-965CF638316F}"/>
              </a:ext>
            </a:extLst>
          </p:cNvPr>
          <p:cNvSpPr>
            <a:spLocks noGrp="1"/>
          </p:cNvSpPr>
          <p:nvPr>
            <p:ph type="sldNum" sz="quarter" idx="12"/>
          </p:nvPr>
        </p:nvSpPr>
        <p:spPr/>
        <p:txBody>
          <a:bodyPr/>
          <a:lstStyle/>
          <a:p>
            <a:fld id="{30D5081D-1435-4D5D-A2EA-0E19877D4E87}" type="slidenum">
              <a:rPr lang="ru-RU" smtClean="0"/>
              <a:t>‹#›</a:t>
            </a:fld>
            <a:endParaRPr lang="ru-RU"/>
          </a:p>
        </p:txBody>
      </p:sp>
    </p:spTree>
    <p:extLst>
      <p:ext uri="{BB962C8B-B14F-4D97-AF65-F5344CB8AC3E}">
        <p14:creationId xmlns:p14="http://schemas.microsoft.com/office/powerpoint/2010/main" val="9255557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401D6D9-4D11-400B-A6B3-EC111861747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23275993-644E-48F4-B128-041B6D6919D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F93BAABE-1483-4F22-845C-4C1004A545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2036D9-9F60-4115-AF7F-32A728B3EF76}" type="datetimeFigureOut">
              <a:rPr lang="ru-RU" smtClean="0"/>
              <a:t>10.07.2020</a:t>
            </a:fld>
            <a:endParaRPr lang="ru-RU"/>
          </a:p>
        </p:txBody>
      </p:sp>
      <p:sp>
        <p:nvSpPr>
          <p:cNvPr id="5" name="Нижний колонтитул 4">
            <a:extLst>
              <a:ext uri="{FF2B5EF4-FFF2-40B4-BE49-F238E27FC236}">
                <a16:creationId xmlns:a16="http://schemas.microsoft.com/office/drawing/2014/main" id="{CEF9A093-B1A8-4548-9D2B-41885EF391B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B39A19A7-015D-4E3B-A64E-C423FA8AD97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D5081D-1435-4D5D-A2EA-0E19877D4E87}" type="slidenum">
              <a:rPr lang="ru-RU" smtClean="0"/>
              <a:t>‹#›</a:t>
            </a:fld>
            <a:endParaRPr lang="ru-RU"/>
          </a:p>
        </p:txBody>
      </p:sp>
    </p:spTree>
    <p:extLst>
      <p:ext uri="{BB962C8B-B14F-4D97-AF65-F5344CB8AC3E}">
        <p14:creationId xmlns:p14="http://schemas.microsoft.com/office/powerpoint/2010/main" val="401531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2893193-CAFB-4118-BB1A-D8C671F85AD3}"/>
              </a:ext>
            </a:extLst>
          </p:cNvPr>
          <p:cNvSpPr txBox="1"/>
          <p:nvPr/>
        </p:nvSpPr>
        <p:spPr>
          <a:xfrm>
            <a:off x="1352939" y="615820"/>
            <a:ext cx="9834465" cy="1323439"/>
          </a:xfrm>
          <a:prstGeom prst="rect">
            <a:avLst/>
          </a:prstGeom>
          <a:noFill/>
        </p:spPr>
        <p:txBody>
          <a:bodyPr wrap="square" rtlCol="0">
            <a:spAutoFit/>
          </a:bodyPr>
          <a:lstStyle/>
          <a:p>
            <a:r>
              <a:rPr lang="ru-RU" sz="4000" b="1" dirty="0"/>
              <a:t>                  Причины Реформации.</a:t>
            </a:r>
          </a:p>
          <a:p>
            <a:r>
              <a:rPr lang="ru-RU" sz="4000" b="1" dirty="0"/>
              <a:t>                                  7 класс.</a:t>
            </a:r>
          </a:p>
        </p:txBody>
      </p:sp>
      <p:sp>
        <p:nvSpPr>
          <p:cNvPr id="3" name="TextBox 2">
            <a:extLst>
              <a:ext uri="{FF2B5EF4-FFF2-40B4-BE49-F238E27FC236}">
                <a16:creationId xmlns:a16="http://schemas.microsoft.com/office/drawing/2014/main" id="{842FA958-E831-46C0-BC63-783BBB8E143A}"/>
              </a:ext>
            </a:extLst>
          </p:cNvPr>
          <p:cNvSpPr txBox="1"/>
          <p:nvPr/>
        </p:nvSpPr>
        <p:spPr>
          <a:xfrm>
            <a:off x="2827176" y="5952931"/>
            <a:ext cx="6839338" cy="400110"/>
          </a:xfrm>
          <a:prstGeom prst="rect">
            <a:avLst/>
          </a:prstGeom>
          <a:noFill/>
        </p:spPr>
        <p:txBody>
          <a:bodyPr wrap="square" rtlCol="0">
            <a:spAutoFit/>
          </a:bodyPr>
          <a:lstStyle/>
          <a:p>
            <a:r>
              <a:rPr lang="ru-RU" sz="2000" b="1" dirty="0"/>
              <a:t>                       Курносов Ю. Б. – учитель истории.</a:t>
            </a:r>
          </a:p>
        </p:txBody>
      </p:sp>
      <p:pic>
        <p:nvPicPr>
          <p:cNvPr id="5" name="Рисунок 4">
            <a:extLst>
              <a:ext uri="{FF2B5EF4-FFF2-40B4-BE49-F238E27FC236}">
                <a16:creationId xmlns:a16="http://schemas.microsoft.com/office/drawing/2014/main" id="{2740391E-3025-4EA3-9CAE-27EBC9F52C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74485" y="2121465"/>
            <a:ext cx="4443030" cy="3626192"/>
          </a:xfrm>
          <a:prstGeom prst="rect">
            <a:avLst/>
          </a:prstGeom>
        </p:spPr>
      </p:pic>
      <p:pic>
        <p:nvPicPr>
          <p:cNvPr id="7" name="Рисунок 6">
            <a:extLst>
              <a:ext uri="{FF2B5EF4-FFF2-40B4-BE49-F238E27FC236}">
                <a16:creationId xmlns:a16="http://schemas.microsoft.com/office/drawing/2014/main" id="{77E1A844-E777-4559-A620-63293A6B78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804" y="2121465"/>
            <a:ext cx="3202681" cy="3654066"/>
          </a:xfrm>
          <a:prstGeom prst="rect">
            <a:avLst/>
          </a:prstGeom>
        </p:spPr>
      </p:pic>
      <p:pic>
        <p:nvPicPr>
          <p:cNvPr id="9" name="Рисунок 8">
            <a:extLst>
              <a:ext uri="{FF2B5EF4-FFF2-40B4-BE49-F238E27FC236}">
                <a16:creationId xmlns:a16="http://schemas.microsoft.com/office/drawing/2014/main" id="{F4704FCB-A8C3-452A-BE0C-9E691CFDAF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8317514" y="2116658"/>
            <a:ext cx="3178249" cy="3626191"/>
          </a:xfrm>
          <a:prstGeom prst="rect">
            <a:avLst/>
          </a:prstGeom>
        </p:spPr>
      </p:pic>
    </p:spTree>
    <p:extLst>
      <p:ext uri="{BB962C8B-B14F-4D97-AF65-F5344CB8AC3E}">
        <p14:creationId xmlns:p14="http://schemas.microsoft.com/office/powerpoint/2010/main" val="41136627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D6469F1-0FF3-4B33-AAA4-0F94AADC447E}"/>
              </a:ext>
            </a:extLst>
          </p:cNvPr>
          <p:cNvSpPr txBox="1"/>
          <p:nvPr/>
        </p:nvSpPr>
        <p:spPr>
          <a:xfrm>
            <a:off x="382555" y="373224"/>
            <a:ext cx="11560629" cy="9571851"/>
          </a:xfrm>
          <a:prstGeom prst="rect">
            <a:avLst/>
          </a:prstGeom>
          <a:noFill/>
        </p:spPr>
        <p:txBody>
          <a:bodyPr wrap="square" rtlCol="0">
            <a:spAutoFit/>
          </a:bodyPr>
          <a:lstStyle/>
          <a:p>
            <a:r>
              <a:rPr lang="ru-RU" sz="2800" b="1" dirty="0"/>
              <a:t>                                              Вопросы по этой теме:</a:t>
            </a:r>
          </a:p>
          <a:p>
            <a:pPr marL="514350" indent="-514350">
              <a:buAutoNum type="arabicPeriod"/>
            </a:pPr>
            <a:r>
              <a:rPr lang="ru-RU" sz="2800" b="1" dirty="0"/>
              <a:t>Когда </a:t>
            </a:r>
            <a:r>
              <a:rPr lang="ru-RU" sz="2800" b="1" dirty="0">
                <a:ea typeface="Times New Roman" panose="02020603050405020304" pitchFamily="18" charset="0"/>
              </a:rPr>
              <a:t>противоречия западно-европейского Средневековья выразились в кризисе католической церкви?</a:t>
            </a:r>
          </a:p>
          <a:p>
            <a:pPr marL="514350" indent="-514350">
              <a:buAutoNum type="arabicPeriod"/>
            </a:pPr>
            <a:r>
              <a:rPr lang="ru-RU" sz="2800" b="1" dirty="0">
                <a:ea typeface="Calibri" panose="020F0502020204030204" pitchFamily="34" charset="0"/>
              </a:rPr>
              <a:t>Какие направления </a:t>
            </a:r>
            <a:r>
              <a:rPr lang="ru-RU" sz="2800" b="1" dirty="0" err="1">
                <a:ea typeface="Calibri" panose="020F0502020204030204" pitchFamily="34" charset="0"/>
              </a:rPr>
              <a:t>внутрицерковной</a:t>
            </a:r>
            <a:r>
              <a:rPr lang="ru-RU" sz="2800" b="1" dirty="0">
                <a:ea typeface="Calibri" panose="020F0502020204030204" pitchFamily="34" charset="0"/>
              </a:rPr>
              <a:t> жизни стали главными признаками кризиса церкви?</a:t>
            </a:r>
          </a:p>
          <a:p>
            <a:pPr marL="514350" indent="-514350">
              <a:buAutoNum type="arabicPeriod"/>
            </a:pPr>
            <a:r>
              <a:rPr lang="ru-RU" sz="2800" b="1" dirty="0">
                <a:ea typeface="Calibri" panose="020F0502020204030204" pitchFamily="34" charset="0"/>
              </a:rPr>
              <a:t>Что понимала церковь под доброй волей паствы?</a:t>
            </a:r>
          </a:p>
          <a:p>
            <a:pPr marL="514350" indent="-514350">
              <a:buAutoNum type="arabicPeriod"/>
            </a:pPr>
            <a:r>
              <a:rPr lang="ru-RU" sz="2800" b="1" dirty="0">
                <a:ea typeface="Calibri" panose="020F0502020204030204" pitchFamily="34" charset="0"/>
              </a:rPr>
              <a:t>У кого может быть, по мнению церкви, сознательная добрая воля?</a:t>
            </a:r>
          </a:p>
          <a:p>
            <a:pPr marL="514350" indent="-514350">
              <a:buAutoNum type="arabicPeriod"/>
            </a:pPr>
            <a:r>
              <a:rPr lang="ru-RU" sz="2800" b="1" dirty="0">
                <a:ea typeface="Times New Roman" panose="02020603050405020304" pitchFamily="18" charset="0"/>
              </a:rPr>
              <a:t>В каких случаях человек подозрителен для церкви?</a:t>
            </a:r>
          </a:p>
          <a:p>
            <a:pPr marL="514350" indent="-514350">
              <a:buAutoNum type="arabicPeriod"/>
            </a:pPr>
            <a:r>
              <a:rPr lang="ru-RU" sz="2800" b="1" dirty="0">
                <a:ea typeface="Times New Roman" panose="02020603050405020304" pitchFamily="18" charset="0"/>
              </a:rPr>
              <a:t>Что церковь регулировала в политике?</a:t>
            </a:r>
          </a:p>
          <a:p>
            <a:pPr marL="514350" indent="-514350">
              <a:buAutoNum type="arabicPeriod"/>
            </a:pPr>
            <a:r>
              <a:rPr lang="ru-RU" sz="2800" b="1" dirty="0">
                <a:ea typeface="Times New Roman" panose="02020603050405020304" pitchFamily="18" charset="0"/>
              </a:rPr>
              <a:t>Как церковь влияла на культуру?</a:t>
            </a:r>
          </a:p>
          <a:p>
            <a:pPr marL="514350" indent="-514350">
              <a:buAutoNum type="arabicPeriod"/>
            </a:pPr>
            <a:r>
              <a:rPr lang="ru-RU" sz="2800" b="1" dirty="0">
                <a:ea typeface="Calibri" panose="020F0502020204030204" pitchFamily="34" charset="0"/>
                <a:cs typeface="Times New Roman" panose="02020603050405020304" pitchFamily="18" charset="0"/>
              </a:rPr>
              <a:t>Какие и у кого были причины недовольства католической церковью?</a:t>
            </a:r>
          </a:p>
          <a:p>
            <a:pPr marL="514350" indent="-514350">
              <a:buAutoNum type="arabicPeriod"/>
            </a:pPr>
            <a:r>
              <a:rPr lang="ru-RU" sz="2800" b="1" dirty="0">
                <a:ea typeface="Times New Roman" panose="02020603050405020304" pitchFamily="18" charset="0"/>
                <a:cs typeface="Times New Roman" panose="02020603050405020304" pitchFamily="18" charset="0"/>
              </a:rPr>
              <a:t>Что означают эти термины: церковь, культура, противоречия,</a:t>
            </a:r>
          </a:p>
          <a:p>
            <a:r>
              <a:rPr lang="ru-RU" sz="2800" b="1" dirty="0">
                <a:ea typeface="Times New Roman" panose="02020603050405020304" pitchFamily="18" charset="0"/>
                <a:cs typeface="Times New Roman" panose="02020603050405020304" pitchFamily="18" charset="0"/>
              </a:rPr>
              <a:t>      кризис, паства, сознание, сознательность, воля, политика, </a:t>
            </a:r>
          </a:p>
          <a:p>
            <a:r>
              <a:rPr lang="ru-RU" sz="2800" b="1" dirty="0">
                <a:ea typeface="Times New Roman" panose="02020603050405020304" pitchFamily="18" charset="0"/>
                <a:cs typeface="Times New Roman" panose="02020603050405020304" pitchFamily="18" charset="0"/>
              </a:rPr>
              <a:t>      регулировать, индульгенция, институт, инстанция, абсолютизм.</a:t>
            </a:r>
            <a:endParaRPr lang="ru-RU" sz="2800" b="1" dirty="0">
              <a:ea typeface="Times New Roman" panose="02020603050405020304" pitchFamily="18" charset="0"/>
            </a:endParaRPr>
          </a:p>
          <a:p>
            <a:pPr marL="514350" indent="-514350">
              <a:buAutoNum type="arabicPeriod"/>
            </a:pPr>
            <a:endParaRPr lang="ru-RU" sz="2800" b="1" dirty="0">
              <a:ea typeface="Times New Roman" panose="02020603050405020304" pitchFamily="18" charset="0"/>
            </a:endParaRPr>
          </a:p>
          <a:p>
            <a:pPr marL="514350" indent="-514350">
              <a:buAutoNum type="arabicPeriod"/>
            </a:pPr>
            <a:endParaRPr lang="ru-RU" sz="2800" b="1" dirty="0">
              <a:ea typeface="Times New Roman" panose="02020603050405020304" pitchFamily="18" charset="0"/>
            </a:endParaRPr>
          </a:p>
          <a:p>
            <a:pPr marL="514350" indent="-514350">
              <a:buAutoNum type="arabicPeriod"/>
            </a:pPr>
            <a:endParaRPr lang="ru-RU" sz="2800" b="1" dirty="0">
              <a:ea typeface="Times New Roman" panose="02020603050405020304" pitchFamily="18" charset="0"/>
            </a:endParaRPr>
          </a:p>
          <a:p>
            <a:pPr marL="514350" indent="-514350">
              <a:buAutoNum type="arabicPeriod"/>
            </a:pPr>
            <a:endParaRPr lang="ru-RU" sz="2800" b="1" dirty="0">
              <a:ea typeface="Calibri" panose="020F0502020204030204" pitchFamily="34" charset="0"/>
            </a:endParaRPr>
          </a:p>
          <a:p>
            <a:pPr marL="514350" indent="-514350">
              <a:buAutoNum type="arabicPeriod"/>
            </a:pPr>
            <a:endParaRPr lang="ru-RU" sz="2800" b="1" dirty="0">
              <a:ea typeface="Calibri" panose="020F0502020204030204" pitchFamily="34" charset="0"/>
            </a:endParaRPr>
          </a:p>
          <a:p>
            <a:pPr marL="514350" indent="-514350">
              <a:buAutoNum type="arabicPeriod"/>
            </a:pPr>
            <a:endParaRPr lang="ru-RU" sz="2800" b="1" dirty="0">
              <a:ea typeface="Calibri" panose="020F0502020204030204" pitchFamily="34" charset="0"/>
            </a:endParaRPr>
          </a:p>
          <a:p>
            <a:pPr marL="514350" indent="-514350">
              <a:buAutoNum type="arabicPeriod"/>
            </a:pPr>
            <a:endParaRPr lang="ru-RU" sz="2800" b="1" dirty="0">
              <a:ea typeface="Times New Roman" panose="02020603050405020304" pitchFamily="18" charset="0"/>
            </a:endParaRPr>
          </a:p>
          <a:p>
            <a:pPr marL="514350" indent="-514350">
              <a:buAutoNum type="arabicPeriod"/>
            </a:pPr>
            <a:endParaRPr lang="ru-RU" sz="2800" b="1" dirty="0"/>
          </a:p>
        </p:txBody>
      </p:sp>
    </p:spTree>
    <p:extLst>
      <p:ext uri="{BB962C8B-B14F-4D97-AF65-F5344CB8AC3E}">
        <p14:creationId xmlns:p14="http://schemas.microsoft.com/office/powerpoint/2010/main" val="34074985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3941764B-8033-4868-B795-409E494B2109}"/>
              </a:ext>
            </a:extLst>
          </p:cNvPr>
          <p:cNvSpPr/>
          <p:nvPr/>
        </p:nvSpPr>
        <p:spPr>
          <a:xfrm>
            <a:off x="5663682" y="214604"/>
            <a:ext cx="6288831" cy="6555641"/>
          </a:xfrm>
          <a:prstGeom prst="rect">
            <a:avLst/>
          </a:prstGeom>
        </p:spPr>
        <p:txBody>
          <a:bodyPr wrap="square">
            <a:spAutoFit/>
          </a:bodyPr>
          <a:lstStyle/>
          <a:p>
            <a:pPr marL="142875" marR="333375">
              <a:spcBef>
                <a:spcPts val="1125"/>
              </a:spcBef>
              <a:spcAft>
                <a:spcPts val="500"/>
              </a:spcAft>
            </a:pPr>
            <a:r>
              <a:rPr lang="ru-RU" sz="2800" b="1" dirty="0">
                <a:ea typeface="Times New Roman" panose="02020603050405020304" pitchFamily="18" charset="0"/>
              </a:rPr>
              <a:t>На рубеже 15-16 веков социальные противоречия западно-европейского Средневековья выразились в кризисе католической церкви. Несмотря на то, что церковь имела реальные властные функции, но полноценной главой западного мира она не стала. </a:t>
            </a:r>
            <a:r>
              <a:rPr lang="ru-RU" sz="2800" b="1" dirty="0">
                <a:ea typeface="Calibri" panose="020F0502020204030204" pitchFamily="34" charset="0"/>
              </a:rPr>
              <a:t>Стержнем кризиса церкви стало «отчуждение совести верующего», расхождение обрядовой стороны и практики руководства мирянами, с одной стороны, и </a:t>
            </a:r>
            <a:r>
              <a:rPr lang="ru-RU" sz="2800" b="1" dirty="0" err="1">
                <a:ea typeface="Calibri" panose="020F0502020204030204" pitchFamily="34" charset="0"/>
              </a:rPr>
              <a:t>вероисповедальной</a:t>
            </a:r>
            <a:r>
              <a:rPr lang="ru-RU" sz="2800" b="1" dirty="0">
                <a:ea typeface="Calibri" panose="020F0502020204030204" pitchFamily="34" charset="0"/>
              </a:rPr>
              <a:t> стороной религии с другой. </a:t>
            </a:r>
            <a:endParaRPr lang="ru-RU" sz="2800" b="1" dirty="0"/>
          </a:p>
        </p:txBody>
      </p:sp>
      <p:pic>
        <p:nvPicPr>
          <p:cNvPr id="4" name="Рисунок 3">
            <a:extLst>
              <a:ext uri="{FF2B5EF4-FFF2-40B4-BE49-F238E27FC236}">
                <a16:creationId xmlns:a16="http://schemas.microsoft.com/office/drawing/2014/main" id="{E52CFFAB-B9B1-41A6-8A1A-C4ACC8C2A5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2083" y="170726"/>
            <a:ext cx="4715068" cy="6494481"/>
          </a:xfrm>
          <a:prstGeom prst="rect">
            <a:avLst/>
          </a:prstGeom>
        </p:spPr>
      </p:pic>
    </p:spTree>
    <p:extLst>
      <p:ext uri="{BB962C8B-B14F-4D97-AF65-F5344CB8AC3E}">
        <p14:creationId xmlns:p14="http://schemas.microsoft.com/office/powerpoint/2010/main" val="23715655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95A34512-F4FC-4066-A85A-794C30DDDE15}"/>
              </a:ext>
            </a:extLst>
          </p:cNvPr>
          <p:cNvSpPr/>
          <p:nvPr/>
        </p:nvSpPr>
        <p:spPr>
          <a:xfrm>
            <a:off x="186612" y="167951"/>
            <a:ext cx="6951306" cy="6555641"/>
          </a:xfrm>
          <a:prstGeom prst="rect">
            <a:avLst/>
          </a:prstGeom>
        </p:spPr>
        <p:txBody>
          <a:bodyPr wrap="square">
            <a:spAutoFit/>
          </a:bodyPr>
          <a:lstStyle/>
          <a:p>
            <a:r>
              <a:rPr lang="ru-RU" sz="2800" b="1" dirty="0">
                <a:ea typeface="Calibri" panose="020F0502020204030204" pitchFamily="34" charset="0"/>
              </a:rPr>
              <a:t>Считалось, что только через церковь человек приобщается к Богу, только благодаря церкви можно искупить грех, освободиться от него. На этом основании церковники прибегали к практике </a:t>
            </a:r>
            <a:r>
              <a:rPr lang="ru-RU" sz="2800" b="1" dirty="0" err="1">
                <a:ea typeface="Calibri" panose="020F0502020204030204" pitchFamily="34" charset="0"/>
              </a:rPr>
              <a:t>приневоливания</a:t>
            </a:r>
            <a:r>
              <a:rPr lang="ru-RU" sz="2800" b="1" dirty="0">
                <a:ea typeface="Calibri" panose="020F0502020204030204" pitchFamily="34" charset="0"/>
              </a:rPr>
              <a:t> паствы к добрым делам ради их спасения. Под доброй волей понималось смирение, отказ от собственной воли. Если человек сам желал постичь Бога, делать добрые дела, он объявлялся «одержимым синдромом </a:t>
            </a:r>
            <a:r>
              <a:rPr lang="ru-RU" sz="2800" b="1" dirty="0" err="1">
                <a:ea typeface="Calibri" panose="020F0502020204030204" pitchFamily="34" charset="0"/>
              </a:rPr>
              <a:t>бесовства</a:t>
            </a:r>
            <a:r>
              <a:rPr lang="ru-RU" sz="2800" b="1" dirty="0">
                <a:ea typeface="Calibri" panose="020F0502020204030204" pitchFamily="34" charset="0"/>
              </a:rPr>
              <a:t>, обуянным гордыней». Сознательная добрая воля может быть только у святых, и то потому, что они действуют по благодати. </a:t>
            </a:r>
            <a:endParaRPr lang="ru-RU" sz="2800" b="1" dirty="0"/>
          </a:p>
        </p:txBody>
      </p:sp>
      <p:pic>
        <p:nvPicPr>
          <p:cNvPr id="4" name="Рисунок 3">
            <a:extLst>
              <a:ext uri="{FF2B5EF4-FFF2-40B4-BE49-F238E27FC236}">
                <a16:creationId xmlns:a16="http://schemas.microsoft.com/office/drawing/2014/main" id="{B3A838C8-6E1C-43E8-973C-F175D41E04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53817" y="483301"/>
            <a:ext cx="4651571" cy="5924939"/>
          </a:xfrm>
          <a:prstGeom prst="rect">
            <a:avLst/>
          </a:prstGeom>
        </p:spPr>
      </p:pic>
    </p:spTree>
    <p:extLst>
      <p:ext uri="{BB962C8B-B14F-4D97-AF65-F5344CB8AC3E}">
        <p14:creationId xmlns:p14="http://schemas.microsoft.com/office/powerpoint/2010/main" val="40468724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D88644FE-EDCB-4110-93BF-F454AEB24CD8}"/>
              </a:ext>
            </a:extLst>
          </p:cNvPr>
          <p:cNvSpPr/>
          <p:nvPr/>
        </p:nvSpPr>
        <p:spPr>
          <a:xfrm>
            <a:off x="4282751" y="214604"/>
            <a:ext cx="7707085" cy="6555641"/>
          </a:xfrm>
          <a:prstGeom prst="rect">
            <a:avLst/>
          </a:prstGeom>
        </p:spPr>
        <p:txBody>
          <a:bodyPr wrap="square">
            <a:spAutoFit/>
          </a:bodyPr>
          <a:lstStyle/>
          <a:p>
            <a:pPr marL="142875" marR="333375">
              <a:spcBef>
                <a:spcPts val="1125"/>
              </a:spcBef>
              <a:spcAft>
                <a:spcPts val="500"/>
              </a:spcAft>
            </a:pPr>
            <a:r>
              <a:rPr lang="ru-RU" sz="2800" b="1" dirty="0">
                <a:ea typeface="Times New Roman" panose="02020603050405020304" pitchFamily="18" charset="0"/>
              </a:rPr>
              <a:t>У мирянина добрая воля может присутствовать только в форме «немой предрасположенности» к добрым делам. Возможность веры как личного, внутреннего убеждения человека, как </a:t>
            </a:r>
            <a:r>
              <a:rPr lang="ru-RU" sz="2800" b="1" dirty="0" err="1">
                <a:ea typeface="Times New Roman" panose="02020603050405020304" pitchFamily="18" charset="0"/>
              </a:rPr>
              <a:t>неподменная</a:t>
            </a:r>
            <a:r>
              <a:rPr lang="ru-RU" sz="2800" b="1" dirty="0">
                <a:ea typeface="Times New Roman" panose="02020603050405020304" pitchFamily="18" charset="0"/>
              </a:rPr>
              <a:t> ценность исключалась. По мнению церкви, человек сам не знает, чего хочет, не знает своего истинного призвания и блага. Если же он самостоятельно ищет смысл жизни и Бога, то тем более подозрителен он для церкви. С 13 в. церковь постоянно характеризовала мирянина как «одержимого», «бесноватого», как падшее существо, для которого естественным является состояние невменяемости.</a:t>
            </a:r>
            <a:endParaRPr lang="ru-RU" sz="2800" b="1" dirty="0">
              <a:effectLst/>
              <a:ea typeface="Times New Roman" panose="02020603050405020304" pitchFamily="18" charset="0"/>
            </a:endParaRPr>
          </a:p>
        </p:txBody>
      </p:sp>
      <p:pic>
        <p:nvPicPr>
          <p:cNvPr id="4" name="Рисунок 3">
            <a:extLst>
              <a:ext uri="{FF2B5EF4-FFF2-40B4-BE49-F238E27FC236}">
                <a16:creationId xmlns:a16="http://schemas.microsoft.com/office/drawing/2014/main" id="{41A8A470-C7B0-40A4-9FF4-85303BD0B6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197" y="327813"/>
            <a:ext cx="4108578" cy="6202373"/>
          </a:xfrm>
          <a:prstGeom prst="rect">
            <a:avLst/>
          </a:prstGeom>
        </p:spPr>
      </p:pic>
    </p:spTree>
    <p:extLst>
      <p:ext uri="{BB962C8B-B14F-4D97-AF65-F5344CB8AC3E}">
        <p14:creationId xmlns:p14="http://schemas.microsoft.com/office/powerpoint/2010/main" val="15635711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51073213-6328-4992-878C-E0DF5FD9DB29}"/>
              </a:ext>
            </a:extLst>
          </p:cNvPr>
          <p:cNvSpPr/>
          <p:nvPr/>
        </p:nvSpPr>
        <p:spPr>
          <a:xfrm>
            <a:off x="130630" y="102637"/>
            <a:ext cx="8294914" cy="6124754"/>
          </a:xfrm>
          <a:prstGeom prst="rect">
            <a:avLst/>
          </a:prstGeom>
        </p:spPr>
        <p:txBody>
          <a:bodyPr wrap="square">
            <a:spAutoFit/>
          </a:bodyPr>
          <a:lstStyle/>
          <a:p>
            <a:pPr marL="142875" marR="333375">
              <a:spcBef>
                <a:spcPts val="1125"/>
              </a:spcBef>
              <a:spcAft>
                <a:spcPts val="500"/>
              </a:spcAft>
            </a:pPr>
            <a:r>
              <a:rPr lang="ru-RU" sz="2800" b="1" dirty="0">
                <a:ea typeface="Times New Roman" panose="02020603050405020304" pitchFamily="18" charset="0"/>
              </a:rPr>
              <a:t>Мирянин не имел в церкви никакого права. Раб Божий был рабом церкви. «Каждый, кто бы ты ни был - государь или подданный, сеньор или вассал, ремесленник и подмастерье – осуществляет свою роль как задание церкви». Все играли эти роли всю жизнь. Средневековая церковь отпускала на свободу человека только когда его путь (как раскаявшегося грешника) уже лежал на костер. Живая вера и практика принуждения к добрым делам расходились. Церковь утрачивала духовный авторитет. Сила авторитета церковной власти становилась авторитетом силы. Церковь, а вместе с ней все общество находилось в кризисном состоянии. </a:t>
            </a:r>
            <a:endParaRPr lang="ru-RU" sz="2800" b="1" dirty="0">
              <a:effectLst/>
              <a:ea typeface="Times New Roman" panose="02020603050405020304" pitchFamily="18" charset="0"/>
            </a:endParaRPr>
          </a:p>
        </p:txBody>
      </p:sp>
      <p:pic>
        <p:nvPicPr>
          <p:cNvPr id="4" name="Рисунок 3">
            <a:extLst>
              <a:ext uri="{FF2B5EF4-FFF2-40B4-BE49-F238E27FC236}">
                <a16:creationId xmlns:a16="http://schemas.microsoft.com/office/drawing/2014/main" id="{AAEC16FF-CD47-48C1-8605-2FB50E9714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12492" y="863081"/>
            <a:ext cx="3848878" cy="5131837"/>
          </a:xfrm>
          <a:prstGeom prst="rect">
            <a:avLst/>
          </a:prstGeom>
        </p:spPr>
      </p:pic>
    </p:spTree>
    <p:extLst>
      <p:ext uri="{BB962C8B-B14F-4D97-AF65-F5344CB8AC3E}">
        <p14:creationId xmlns:p14="http://schemas.microsoft.com/office/powerpoint/2010/main" val="31549894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EB3F5D0C-BF1B-49A0-9500-635558E22EFF}"/>
              </a:ext>
            </a:extLst>
          </p:cNvPr>
          <p:cNvSpPr/>
          <p:nvPr/>
        </p:nvSpPr>
        <p:spPr>
          <a:xfrm>
            <a:off x="3303037" y="233265"/>
            <a:ext cx="8770775" cy="6555641"/>
          </a:xfrm>
          <a:prstGeom prst="rect">
            <a:avLst/>
          </a:prstGeom>
        </p:spPr>
        <p:txBody>
          <a:bodyPr wrap="square">
            <a:spAutoFit/>
          </a:bodyPr>
          <a:lstStyle/>
          <a:p>
            <a:pPr>
              <a:spcBef>
                <a:spcPts val="600"/>
              </a:spcBef>
              <a:spcAft>
                <a:spcPts val="1080"/>
              </a:spcAft>
            </a:pPr>
            <a:r>
              <a:rPr lang="ru-RU" sz="2800" b="1" dirty="0">
                <a:ea typeface="Times New Roman" panose="02020603050405020304" pitchFamily="18" charset="0"/>
              </a:rPr>
              <a:t>Католическая церковь играла важнейшую роль в развитии средневекового европейского общества. Она принимала активное участие в развитии и контроле различных сфер общественной жизни. В политике церковь регулировала межгосударственные отношения, выступая арбитром в спорах правителей государств, назначая лояльных или находящихся под ее влиянием королей и императоров, благословляла религиозные войны против иноверцев, распространяя свое влияние на новые территории. Будучи крупным земельным собственником, католическая церковь получала огромные средства в виде церковной десятины, накапливая богатства, она зачастую становилась кредитором королей, растративших казну на пиры, войны, подарки любимцам.</a:t>
            </a:r>
            <a:endParaRPr lang="ru-RU" sz="2800" b="1" dirty="0">
              <a:effectLst/>
              <a:ea typeface="Times New Roman" panose="02020603050405020304" pitchFamily="18" charset="0"/>
            </a:endParaRPr>
          </a:p>
        </p:txBody>
      </p:sp>
      <p:pic>
        <p:nvPicPr>
          <p:cNvPr id="4" name="Рисунок 3">
            <a:extLst>
              <a:ext uri="{FF2B5EF4-FFF2-40B4-BE49-F238E27FC236}">
                <a16:creationId xmlns:a16="http://schemas.microsoft.com/office/drawing/2014/main" id="{E7F5FB2C-55A0-4D22-BD5C-F4A0066C58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97915"/>
            <a:ext cx="3044890" cy="4662170"/>
          </a:xfrm>
          <a:prstGeom prst="rect">
            <a:avLst/>
          </a:prstGeom>
        </p:spPr>
      </p:pic>
    </p:spTree>
    <p:extLst>
      <p:ext uri="{BB962C8B-B14F-4D97-AF65-F5344CB8AC3E}">
        <p14:creationId xmlns:p14="http://schemas.microsoft.com/office/powerpoint/2010/main" val="42676046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B8ECF057-BC65-446B-B3B9-1C13E33E5F36}"/>
              </a:ext>
            </a:extLst>
          </p:cNvPr>
          <p:cNvSpPr/>
          <p:nvPr/>
        </p:nvSpPr>
        <p:spPr>
          <a:xfrm>
            <a:off x="121298" y="149290"/>
            <a:ext cx="8108302" cy="6555641"/>
          </a:xfrm>
          <a:prstGeom prst="rect">
            <a:avLst/>
          </a:prstGeom>
        </p:spPr>
        <p:txBody>
          <a:bodyPr wrap="square">
            <a:spAutoFit/>
          </a:bodyPr>
          <a:lstStyle/>
          <a:p>
            <a:pPr>
              <a:spcBef>
                <a:spcPts val="600"/>
              </a:spcBef>
              <a:spcAft>
                <a:spcPts val="1080"/>
              </a:spcAft>
            </a:pPr>
            <a:r>
              <a:rPr lang="ru-RU" sz="2800" b="1" dirty="0">
                <a:ea typeface="Times New Roman" panose="02020603050405020304" pitchFamily="18" charset="0"/>
              </a:rPr>
              <a:t>Еще одной сферой влияния католической церкви являлась культура. Церковь строила многочисленные храмы и монастыри, что вело к  развитию архитектуры. Все школы в странах Западной Европы находились в руках церкви. Она составляла программу обучения, задача которой была воспитать будущих служителей церкви, преподавание на латинском языке, а также то, что все научные труды должны были быть написаны по-латыни, облегчало ей задачу. Собрание на территории монастырей в огромных библиотеках трудов философов, ученых и различных древних деятелей, проведение диспутов, посвященных проблемам веры, морали в их стенах еще более усиливало ее авторитет.</a:t>
            </a:r>
            <a:endParaRPr lang="ru-RU" sz="2800" b="1" dirty="0">
              <a:effectLst/>
              <a:ea typeface="Times New Roman" panose="02020603050405020304" pitchFamily="18" charset="0"/>
            </a:endParaRPr>
          </a:p>
        </p:txBody>
      </p:sp>
      <p:pic>
        <p:nvPicPr>
          <p:cNvPr id="5" name="Рисунок 4">
            <a:extLst>
              <a:ext uri="{FF2B5EF4-FFF2-40B4-BE49-F238E27FC236}">
                <a16:creationId xmlns:a16="http://schemas.microsoft.com/office/drawing/2014/main" id="{9D53DFB5-E7E1-4D0C-9453-B25D820C66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06882" y="299579"/>
            <a:ext cx="3663820" cy="6258842"/>
          </a:xfrm>
          <a:prstGeom prst="rect">
            <a:avLst/>
          </a:prstGeom>
        </p:spPr>
      </p:pic>
    </p:spTree>
    <p:extLst>
      <p:ext uri="{BB962C8B-B14F-4D97-AF65-F5344CB8AC3E}">
        <p14:creationId xmlns:p14="http://schemas.microsoft.com/office/powerpoint/2010/main" val="21443872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7BF77C89-D3F4-4CE5-ADD2-37E8667CABC0}"/>
              </a:ext>
            </a:extLst>
          </p:cNvPr>
          <p:cNvSpPr/>
          <p:nvPr/>
        </p:nvSpPr>
        <p:spPr>
          <a:xfrm>
            <a:off x="4767943" y="195943"/>
            <a:ext cx="7249885" cy="6342762"/>
          </a:xfrm>
          <a:prstGeom prst="rect">
            <a:avLst/>
          </a:prstGeom>
        </p:spPr>
        <p:txBody>
          <a:bodyPr wrap="square">
            <a:spAutoFit/>
          </a:bodyPr>
          <a:lstStyle/>
          <a:p>
            <a:pPr>
              <a:spcBef>
                <a:spcPts val="600"/>
              </a:spcBef>
              <a:spcAft>
                <a:spcPts val="1080"/>
              </a:spcAft>
            </a:pPr>
            <a:r>
              <a:rPr lang="ru-RU" sz="2800" b="1" dirty="0">
                <a:ea typeface="Times New Roman" panose="02020603050405020304" pitchFamily="18" charset="0"/>
              </a:rPr>
              <a:t>Церковь была высшей инстанцией в судебных делах, касающихся не только духовной сферы, но всех сфер жизни общества. </a:t>
            </a:r>
            <a:r>
              <a:rPr lang="ru-RU" sz="2800" b="1" dirty="0" err="1">
                <a:ea typeface="Times New Roman" panose="02020603050405020304" pitchFamily="18" charset="0"/>
              </a:rPr>
              <a:t>Неразделение</a:t>
            </a:r>
            <a:r>
              <a:rPr lang="ru-RU" sz="2800" b="1" dirty="0">
                <a:ea typeface="Times New Roman" panose="02020603050405020304" pitchFamily="18" charset="0"/>
              </a:rPr>
              <a:t> власти церкви и государства позволяла ей рассматривать любые случаи, а абсолютность власти – обвинять представителей различных сословий. Ни крестьянин, ни феодал, ни король не чувствовал себя в безопасности, он в любой момент мог предстать перед церковным судом по чьему-то доносу.</a:t>
            </a:r>
            <a:endParaRPr lang="ru-RU" sz="2800" b="1" dirty="0">
              <a:effectLst/>
              <a:ea typeface="Times New Roman" panose="02020603050405020304" pitchFamily="18" charset="0"/>
            </a:endParaRPr>
          </a:p>
          <a:p>
            <a:pPr>
              <a:spcBef>
                <a:spcPts val="600"/>
              </a:spcBef>
              <a:spcAft>
                <a:spcPts val="1080"/>
              </a:spcAft>
            </a:pPr>
            <a:r>
              <a:rPr lang="ru-RU" sz="2800" b="1" dirty="0">
                <a:ea typeface="Times New Roman" panose="02020603050405020304" pitchFamily="18" charset="0"/>
              </a:rPr>
              <a:t>Католическая церковь являлась мощным властным институтом, который контролировал все сферы жизни общества.</a:t>
            </a:r>
            <a:endParaRPr lang="ru-RU" sz="2800" b="1" dirty="0">
              <a:effectLst/>
              <a:ea typeface="Times New Roman" panose="02020603050405020304" pitchFamily="18" charset="0"/>
            </a:endParaRPr>
          </a:p>
        </p:txBody>
      </p:sp>
      <p:pic>
        <p:nvPicPr>
          <p:cNvPr id="4" name="Рисунок 3">
            <a:extLst>
              <a:ext uri="{FF2B5EF4-FFF2-40B4-BE49-F238E27FC236}">
                <a16:creationId xmlns:a16="http://schemas.microsoft.com/office/drawing/2014/main" id="{D374E8D5-6CD4-457A-ADA1-2CA6FEB1DF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148" y="1019693"/>
            <a:ext cx="4188240" cy="4818613"/>
          </a:xfrm>
          <a:prstGeom prst="rect">
            <a:avLst/>
          </a:prstGeom>
        </p:spPr>
      </p:pic>
    </p:spTree>
    <p:extLst>
      <p:ext uri="{BB962C8B-B14F-4D97-AF65-F5344CB8AC3E}">
        <p14:creationId xmlns:p14="http://schemas.microsoft.com/office/powerpoint/2010/main" val="27742530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4B7D27F8-ED5D-404A-8D39-DD7AB067DE33}"/>
              </a:ext>
            </a:extLst>
          </p:cNvPr>
          <p:cNvSpPr/>
          <p:nvPr/>
        </p:nvSpPr>
        <p:spPr>
          <a:xfrm>
            <a:off x="289248" y="111967"/>
            <a:ext cx="11775233" cy="4221092"/>
          </a:xfrm>
          <a:prstGeom prst="rect">
            <a:avLst/>
          </a:prstGeom>
        </p:spPr>
        <p:txBody>
          <a:bodyPr wrap="square">
            <a:spAutoFit/>
          </a:bodyPr>
          <a:lstStyle/>
          <a:p>
            <a:pPr>
              <a:lnSpc>
                <a:spcPct val="107000"/>
              </a:lnSpc>
              <a:spcAft>
                <a:spcPts val="800"/>
              </a:spcAft>
            </a:pPr>
            <a:r>
              <a:rPr lang="ru-RU" sz="2800" b="1" dirty="0">
                <a:ea typeface="Calibri" panose="020F0502020204030204" pitchFamily="34" charset="0"/>
                <a:cs typeface="Times New Roman" panose="02020603050405020304" pitchFamily="18" charset="0"/>
              </a:rPr>
              <a:t>Причины недовольства католической церковью: 1. Возмущение образом жизни духовенства, его роскошью и развлечениями. 2. Недовольство обязанностью платить церковную десятину 3. Продажа духовных должностей и получение взяток 4. Продажа индульгенций. Слой населения: Князья, феодалы. Горожане. Крестьяне. 1.Вмешательство духовенства в дела князей. 2.Стремление получить часть церковных земель. 3. Недовольство поборами монастырей, расположенными в городской округе. 4. Недовольство увеличением церковных владений. 5. Огромные поборы церкви с крестьян.</a:t>
            </a:r>
            <a:endParaRPr lang="ru-RU" sz="2800" b="1" dirty="0">
              <a:effectLst/>
              <a:ea typeface="Calibri" panose="020F0502020204030204" pitchFamily="34" charset="0"/>
              <a:cs typeface="Times New Roman" panose="02020603050405020304" pitchFamily="18" charset="0"/>
            </a:endParaRPr>
          </a:p>
        </p:txBody>
      </p:sp>
      <p:pic>
        <p:nvPicPr>
          <p:cNvPr id="3" name="Рисунок 2">
            <a:extLst>
              <a:ext uri="{FF2B5EF4-FFF2-40B4-BE49-F238E27FC236}">
                <a16:creationId xmlns:a16="http://schemas.microsoft.com/office/drawing/2014/main" id="{1176E6F0-5011-4337-8CA0-C3CFCFD041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34673" y="4333059"/>
            <a:ext cx="2922653" cy="2385332"/>
          </a:xfrm>
          <a:prstGeom prst="rect">
            <a:avLst/>
          </a:prstGeom>
        </p:spPr>
      </p:pic>
    </p:spTree>
    <p:extLst>
      <p:ext uri="{BB962C8B-B14F-4D97-AF65-F5344CB8AC3E}">
        <p14:creationId xmlns:p14="http://schemas.microsoft.com/office/powerpoint/2010/main" val="374106174"/>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TotalTime>
  <Words>767</Words>
  <Application>Microsoft Office PowerPoint</Application>
  <PresentationFormat>Широкоэкранный</PresentationFormat>
  <Paragraphs>30</Paragraphs>
  <Slides>10</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10</vt:i4>
      </vt:variant>
    </vt:vector>
  </HeadingPairs>
  <TitlesOfParts>
    <vt:vector size="14" baseType="lpstr">
      <vt:lpstr>Arial</vt:lpstr>
      <vt:lpstr>Calibri</vt:lpstr>
      <vt:lpstr>Calibri Light</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8</cp:revision>
  <dcterms:created xsi:type="dcterms:W3CDTF">2020-04-15T17:19:41Z</dcterms:created>
  <dcterms:modified xsi:type="dcterms:W3CDTF">2020-07-10T19:24:18Z</dcterms:modified>
</cp:coreProperties>
</file>