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0" r:id="rId2"/>
    <p:sldId id="262" r:id="rId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28C55"/>
    <a:srgbClr val="CF660F"/>
    <a:srgbClr val="CA4814"/>
    <a:srgbClr val="F5B23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38" d="100"/>
          <a:sy n="38" d="100"/>
        </p:scale>
        <p:origin x="1074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accent1"/>
          </a:solidFill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09980" y="882376"/>
            <a:ext cx="9966960" cy="2926080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7200" b="1" cap="all" baseline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09530" y="3869634"/>
            <a:ext cx="8767860" cy="1388165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F709849F-7B0C-471B-86E4-EA3AF91F5CA8}" type="datetimeFigureOut">
              <a:rPr lang="ru-RU" smtClean="0"/>
              <a:t>11.12.2022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D7000F04-7ECD-4C28-B2FE-9717F0B64553}" type="slidenum">
              <a:rPr lang="ru-RU" smtClean="0"/>
              <a:t>‹#›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>
            <a:off x="1978660" y="3733800"/>
            <a:ext cx="8229601" cy="0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461028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09849F-7B0C-471B-86E4-EA3AF91F5CA8}" type="datetimeFigureOut">
              <a:rPr lang="ru-RU" smtClean="0"/>
              <a:t>11.12.2022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00F04-7ECD-4C28-B2FE-9717F0B6455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79511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762000"/>
            <a:ext cx="2324100" cy="5410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762000"/>
            <a:ext cx="7429500" cy="5410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09849F-7B0C-471B-86E4-EA3AF91F5CA8}" type="datetimeFigureOut">
              <a:rPr lang="ru-RU" smtClean="0"/>
              <a:t>11.12.2022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00F04-7ECD-4C28-B2FE-9717F0B6455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4014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09849F-7B0C-471B-86E4-EA3AF91F5CA8}" type="datetimeFigureOut">
              <a:rPr lang="ru-RU" smtClean="0"/>
              <a:t>11.12.2022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00F04-7ECD-4C28-B2FE-9717F0B6455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33667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6424" y="1173575"/>
            <a:ext cx="9966960" cy="2926080"/>
          </a:xfrm>
        </p:spPr>
        <p:txBody>
          <a:bodyPr anchor="b">
            <a:noAutofit/>
          </a:bodyPr>
          <a:lstStyle>
            <a:lvl1pPr algn="ctr">
              <a:lnSpc>
                <a:spcPct val="85000"/>
              </a:lnSpc>
              <a:defRPr sz="7200" b="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09928" y="4154520"/>
            <a:ext cx="8769096" cy="1363806"/>
          </a:xfrm>
        </p:spPr>
        <p:txBody>
          <a:bodyPr anchor="t">
            <a:normAutofit/>
          </a:bodyPr>
          <a:lstStyle>
            <a:lvl1pPr marL="0" indent="0" algn="ctr">
              <a:buNone/>
              <a:defRPr sz="2200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09849F-7B0C-471B-86E4-EA3AF91F5CA8}" type="datetimeFigureOut">
              <a:rPr lang="ru-RU" smtClean="0"/>
              <a:t>11.12.2022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00F04-7ECD-4C28-B2FE-9717F0B64553}" type="slidenum">
              <a:rPr lang="ru-RU" smtClean="0"/>
              <a:t>‹#›</a:t>
            </a:fld>
            <a:endParaRPr lang="ru-RU"/>
          </a:p>
        </p:txBody>
      </p:sp>
      <p:cxnSp>
        <p:nvCxnSpPr>
          <p:cNvPr id="7" name="Straight Connector 6"/>
          <p:cNvCxnSpPr/>
          <p:nvPr/>
        </p:nvCxnSpPr>
        <p:spPr>
          <a:xfrm>
            <a:off x="1981200" y="4020408"/>
            <a:ext cx="822960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016496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3000" y="2057399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67612" y="2057400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09849F-7B0C-471B-86E4-EA3AF91F5CA8}" type="datetimeFigureOut">
              <a:rPr lang="ru-RU" smtClean="0"/>
              <a:t>11.12.2022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00F04-7ECD-4C28-B2FE-9717F0B6455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60153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01511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3000" y="2721483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69173" y="1999032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69173" y="2719322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09849F-7B0C-471B-86E4-EA3AF91F5CA8}" type="datetimeFigureOut">
              <a:rPr lang="ru-RU" smtClean="0"/>
              <a:t>11.12.2022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00F04-7ECD-4C28-B2FE-9717F0B6455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25008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09849F-7B0C-471B-86E4-EA3AF91F5CA8}" type="datetimeFigureOut">
              <a:rPr lang="ru-RU" smtClean="0"/>
              <a:t>11.12.2022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00F04-7ECD-4C28-B2FE-9717F0B6455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63226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09849F-7B0C-471B-86E4-EA3AF91F5CA8}" type="datetimeFigureOut">
              <a:rPr lang="ru-RU" smtClean="0"/>
              <a:t>11.12.2022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00F04-7ECD-4C28-B2FE-9717F0B6455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645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52159" y="1097280"/>
            <a:ext cx="5212080" cy="46634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301752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09849F-7B0C-471B-86E4-EA3AF91F5CA8}" type="datetimeFigureOut">
              <a:rPr lang="ru-RU" smtClean="0"/>
              <a:t>11.12.2022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00F04-7ECD-4C28-B2FE-9717F0B6455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86175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413248" y="1069847"/>
            <a:ext cx="6099048" cy="4800600"/>
          </a:xfrm>
        </p:spPr>
        <p:txBody>
          <a:bodyPr lIns="274320" tIns="182880" anchor="t">
            <a:normAutofit/>
          </a:bodyPr>
          <a:lstStyle>
            <a:lvl1pPr marL="0" indent="0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288036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09849F-7B0C-471B-86E4-EA3AF91F5CA8}" type="datetimeFigureOut">
              <a:rPr lang="ru-RU" smtClean="0"/>
              <a:t>11.12.2022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00F04-7ECD-4C28-B2FE-9717F0B6455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29967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1356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57400"/>
            <a:ext cx="9872871" cy="403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42996" y="6223828"/>
            <a:ext cx="23290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1"/>
                </a:solidFill>
              </a:defRPr>
            </a:lvl1pPr>
          </a:lstStyle>
          <a:p>
            <a:fld id="{F709849F-7B0C-471B-86E4-EA3AF91F5CA8}" type="datetimeFigureOut">
              <a:rPr lang="ru-RU" smtClean="0"/>
              <a:t>11.12.2022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49148" y="6223828"/>
            <a:ext cx="47177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329530" y="6223828"/>
            <a:ext cx="17062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D7000F04-7ECD-4C28-B2FE-9717F0B6455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59824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182880" algn="l" defTabSz="914400" rtl="0" eaLnBrk="1" latinLnBrk="0" hangingPunct="1">
        <a:lnSpc>
          <a:spcPct val="90000"/>
        </a:lnSpc>
        <a:spcBef>
          <a:spcPts val="1400"/>
        </a:spcBef>
        <a:buClr>
          <a:schemeClr val="accent1"/>
        </a:buClr>
        <a:buSzPct val="80000"/>
        <a:buFont typeface="Corbel" pitchFamily="34" charset="0"/>
        <a:buChar char="•"/>
        <a:defRPr sz="22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8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13" Type="http://schemas.openxmlformats.org/officeDocument/2006/relationships/image" Target="../media/image10.png"/><Relationship Id="rId3" Type="http://schemas.openxmlformats.org/officeDocument/2006/relationships/audio" Target="../media/audio2.wav"/><Relationship Id="rId7" Type="http://schemas.openxmlformats.org/officeDocument/2006/relationships/image" Target="../media/image4.png"/><Relationship Id="rId12" Type="http://schemas.openxmlformats.org/officeDocument/2006/relationships/image" Target="../media/image9.png"/><Relationship Id="rId17" Type="http://schemas.openxmlformats.org/officeDocument/2006/relationships/image" Target="../media/image14.png"/><Relationship Id="rId2" Type="http://schemas.openxmlformats.org/officeDocument/2006/relationships/audio" Target="../media/audio1.wav"/><Relationship Id="rId16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png"/><Relationship Id="rId11" Type="http://schemas.openxmlformats.org/officeDocument/2006/relationships/image" Target="../media/image8.png"/><Relationship Id="rId5" Type="http://schemas.openxmlformats.org/officeDocument/2006/relationships/image" Target="../media/image2.jpeg"/><Relationship Id="rId15" Type="http://schemas.openxmlformats.org/officeDocument/2006/relationships/image" Target="../media/image12.png"/><Relationship Id="rId10" Type="http://schemas.openxmlformats.org/officeDocument/2006/relationships/image" Target="../media/image7.png"/><Relationship Id="rId4" Type="http://schemas.openxmlformats.org/officeDocument/2006/relationships/image" Target="../media/image1.jpeg"/><Relationship Id="rId9" Type="http://schemas.openxmlformats.org/officeDocument/2006/relationships/image" Target="../media/image6.png"/><Relationship Id="rId14" Type="http://schemas.openxmlformats.org/officeDocument/2006/relationships/image" Target="../media/image1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1"/>
          <a:stretch/>
        </p:blipFill>
        <p:spPr>
          <a:xfrm>
            <a:off x="10558733" y="192503"/>
            <a:ext cx="1520972" cy="6449728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2692" y="219548"/>
            <a:ext cx="9213163" cy="647058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2031" b="-1"/>
          <a:stretch/>
        </p:blipFill>
        <p:spPr>
          <a:xfrm>
            <a:off x="231004" y="65770"/>
            <a:ext cx="2320122" cy="6576461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797491" y="420124"/>
            <a:ext cx="3282214" cy="6467458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 rotWithShape="1"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239677" y="4010131"/>
            <a:ext cx="1268203" cy="2911642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 rotWithShape="1"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066649" y="3586811"/>
            <a:ext cx="1565233" cy="2277197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22796" y="349598"/>
            <a:ext cx="3003083" cy="6326454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 rotWithShape="1"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6227" y="4168223"/>
            <a:ext cx="1571764" cy="2600742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 rotWithShape="1"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268981" y="4007381"/>
            <a:ext cx="1694047" cy="2880201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 rotWithShape="1"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8"/>
          <a:stretch/>
        </p:blipFill>
        <p:spPr>
          <a:xfrm>
            <a:off x="3534437" y="3853835"/>
            <a:ext cx="1408161" cy="2938596"/>
          </a:xfrm>
          <a:prstGeom prst="rect">
            <a:avLst/>
          </a:prstGeom>
        </p:spPr>
      </p:pic>
      <p:pic>
        <p:nvPicPr>
          <p:cNvPr id="41" name="Рисунок 40"/>
          <p:cNvPicPr>
            <a:picLocks noChangeAspect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809761" y="-51645"/>
            <a:ext cx="15786419" cy="7012969"/>
          </a:xfrm>
          <a:prstGeom prst="rect">
            <a:avLst/>
          </a:prstGeom>
        </p:spPr>
      </p:pic>
      <p:grpSp>
        <p:nvGrpSpPr>
          <p:cNvPr id="43" name="Группа 42"/>
          <p:cNvGrpSpPr/>
          <p:nvPr/>
        </p:nvGrpSpPr>
        <p:grpSpPr>
          <a:xfrm rot="3407287">
            <a:off x="4902382" y="410385"/>
            <a:ext cx="1928084" cy="1742536"/>
            <a:chOff x="2433409" y="1604514"/>
            <a:chExt cx="1928084" cy="1742536"/>
          </a:xfrm>
        </p:grpSpPr>
        <p:pic>
          <p:nvPicPr>
            <p:cNvPr id="44" name="Рисунок 43"/>
            <p:cNvPicPr>
              <a:picLocks noChangeAspect="1"/>
            </p:cNvPicPr>
            <p:nvPr/>
          </p:nvPicPr>
          <p:blipFill rotWithShape="1">
            <a:blip r:embed="rId1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2433409" y="1604514"/>
              <a:ext cx="1928084" cy="1742536"/>
            </a:xfrm>
            <a:prstGeom prst="rect">
              <a:avLst/>
            </a:prstGeom>
          </p:spPr>
        </p:pic>
        <p:sp>
          <p:nvSpPr>
            <p:cNvPr id="45" name="Овал 44"/>
            <p:cNvSpPr/>
            <p:nvPr/>
          </p:nvSpPr>
          <p:spPr>
            <a:xfrm rot="20784752">
              <a:off x="2817883" y="2203059"/>
              <a:ext cx="1136703" cy="673803"/>
            </a:xfrm>
            <a:prstGeom prst="ellipse">
              <a:avLst/>
            </a:prstGeom>
            <a:solidFill>
              <a:srgbClr val="CF660F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46" name="Группа 45"/>
          <p:cNvGrpSpPr/>
          <p:nvPr/>
        </p:nvGrpSpPr>
        <p:grpSpPr>
          <a:xfrm rot="19181435">
            <a:off x="6418186" y="1183048"/>
            <a:ext cx="1928084" cy="1742536"/>
            <a:chOff x="3489385" y="4063042"/>
            <a:chExt cx="1928084" cy="1742536"/>
          </a:xfrm>
        </p:grpSpPr>
        <p:pic>
          <p:nvPicPr>
            <p:cNvPr id="47" name="Рисунок 46"/>
            <p:cNvPicPr>
              <a:picLocks noChangeAspect="1"/>
            </p:cNvPicPr>
            <p:nvPr/>
          </p:nvPicPr>
          <p:blipFill rotWithShape="1">
            <a:blip r:embed="rId1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489385" y="4063042"/>
              <a:ext cx="1928084" cy="1742536"/>
            </a:xfrm>
            <a:prstGeom prst="rect">
              <a:avLst/>
            </a:prstGeom>
          </p:spPr>
        </p:pic>
        <p:sp>
          <p:nvSpPr>
            <p:cNvPr id="48" name="Блок-схема: процесс 47"/>
            <p:cNvSpPr/>
            <p:nvPr/>
          </p:nvSpPr>
          <p:spPr>
            <a:xfrm rot="20848228">
              <a:off x="3875884" y="4637628"/>
              <a:ext cx="1090932" cy="706249"/>
            </a:xfrm>
            <a:prstGeom prst="flowChartProcess">
              <a:avLst/>
            </a:prstGeom>
            <a:solidFill>
              <a:srgbClr val="0070C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49" name="Группа 48"/>
          <p:cNvGrpSpPr/>
          <p:nvPr/>
        </p:nvGrpSpPr>
        <p:grpSpPr>
          <a:xfrm rot="2989744">
            <a:off x="4470420" y="2602919"/>
            <a:ext cx="1928084" cy="1742536"/>
            <a:chOff x="5814204" y="1759789"/>
            <a:chExt cx="1928084" cy="1742536"/>
          </a:xfrm>
        </p:grpSpPr>
        <p:pic>
          <p:nvPicPr>
            <p:cNvPr id="50" name="Рисунок 49"/>
            <p:cNvPicPr>
              <a:picLocks noChangeAspect="1"/>
            </p:cNvPicPr>
            <p:nvPr/>
          </p:nvPicPr>
          <p:blipFill rotWithShape="1">
            <a:blip r:embed="rId1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814204" y="1759789"/>
              <a:ext cx="1928084" cy="1742536"/>
            </a:xfrm>
            <a:prstGeom prst="rect">
              <a:avLst/>
            </a:prstGeom>
          </p:spPr>
        </p:pic>
        <p:sp>
          <p:nvSpPr>
            <p:cNvPr id="51" name="Овал 50"/>
            <p:cNvSpPr/>
            <p:nvPr/>
          </p:nvSpPr>
          <p:spPr>
            <a:xfrm>
              <a:off x="6337539" y="2294625"/>
              <a:ext cx="828895" cy="815197"/>
            </a:xfrm>
            <a:prstGeom prst="ellipse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52" name="Группа 51"/>
          <p:cNvGrpSpPr/>
          <p:nvPr/>
        </p:nvGrpSpPr>
        <p:grpSpPr>
          <a:xfrm rot="20168062">
            <a:off x="6290750" y="3247653"/>
            <a:ext cx="1928084" cy="1742536"/>
            <a:chOff x="1164567" y="3278037"/>
            <a:chExt cx="1928084" cy="1742536"/>
          </a:xfrm>
        </p:grpSpPr>
        <p:pic>
          <p:nvPicPr>
            <p:cNvPr id="53" name="Рисунок 52"/>
            <p:cNvPicPr>
              <a:picLocks noChangeAspect="1"/>
            </p:cNvPicPr>
            <p:nvPr/>
          </p:nvPicPr>
          <p:blipFill rotWithShape="1">
            <a:blip r:embed="rId1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164567" y="3278037"/>
              <a:ext cx="1928084" cy="1742536"/>
            </a:xfrm>
            <a:prstGeom prst="rect">
              <a:avLst/>
            </a:prstGeom>
          </p:spPr>
        </p:pic>
        <p:sp>
          <p:nvSpPr>
            <p:cNvPr id="54" name="Равнобедренный треугольник 53"/>
            <p:cNvSpPr/>
            <p:nvPr/>
          </p:nvSpPr>
          <p:spPr>
            <a:xfrm rot="20891600">
              <a:off x="1636077" y="3781017"/>
              <a:ext cx="911703" cy="823959"/>
            </a:xfrm>
            <a:prstGeom prst="triangle">
              <a:avLst/>
            </a:prstGeom>
            <a:solidFill>
              <a:srgbClr val="7030A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55" name="Группа 54"/>
          <p:cNvGrpSpPr/>
          <p:nvPr/>
        </p:nvGrpSpPr>
        <p:grpSpPr>
          <a:xfrm rot="2114058">
            <a:off x="4876532" y="4843003"/>
            <a:ext cx="1928084" cy="1742536"/>
            <a:chOff x="6358002" y="4479453"/>
            <a:chExt cx="1928084" cy="1742536"/>
          </a:xfrm>
        </p:grpSpPr>
        <p:pic>
          <p:nvPicPr>
            <p:cNvPr id="56" name="Рисунок 55"/>
            <p:cNvPicPr>
              <a:picLocks noChangeAspect="1"/>
            </p:cNvPicPr>
            <p:nvPr/>
          </p:nvPicPr>
          <p:blipFill rotWithShape="1">
            <a:blip r:embed="rId1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6358002" y="4479453"/>
              <a:ext cx="1928084" cy="1742536"/>
            </a:xfrm>
            <a:prstGeom prst="rect">
              <a:avLst/>
            </a:prstGeom>
          </p:spPr>
        </p:pic>
        <p:sp>
          <p:nvSpPr>
            <p:cNvPr id="57" name="Прямоугольник 56"/>
            <p:cNvSpPr/>
            <p:nvPr/>
          </p:nvSpPr>
          <p:spPr>
            <a:xfrm rot="20813590">
              <a:off x="6977820" y="4997104"/>
              <a:ext cx="793094" cy="812465"/>
            </a:xfrm>
            <a:prstGeom prst="rect">
              <a:avLst/>
            </a:prstGeom>
            <a:solidFill>
              <a:srgbClr val="128C55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13389830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5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" dur="10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4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8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9" dur="4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0" dur="4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1" dur="4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2" dur="4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3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4" dur="2000" fill="hold"/>
                                        <p:tgtEl>
                                          <p:spTgt spid="1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2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1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47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51" restart="whenNotActive" fill="hold" evtFilter="cancelBubble" nodeType="interactiveSeq">
                <p:stCondLst>
                  <p:cond evt="onClick" delay="0">
                    <p:tgtEl>
                      <p:spTgt spid="4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2" fill="hold">
                      <p:stCondLst>
                        <p:cond delay="0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5" dur="1000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7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3"/>
                  </p:tgtEl>
                </p:cond>
              </p:nextCondLst>
            </p:seq>
            <p:seq concurrent="1" nextAc="seek">
              <p:cTn id="59" restart="whenNotActive" fill="hold" evtFilter="cancelBubble" nodeType="interactiveSeq">
                <p:stCondLst>
                  <p:cond evt="onClick" delay="0">
                    <p:tgtEl>
                      <p:spTgt spid="4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0" fill="hold">
                      <p:stCondLst>
                        <p:cond delay="0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3" dur="10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5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6"/>
                  </p:tgtEl>
                </p:cond>
              </p:nextCondLst>
            </p:seq>
            <p:seq concurrent="1" nextAc="seek">
              <p:cTn id="67" restart="whenNotActive" fill="hold" evtFilter="cancelBubble" nodeType="interactiveSeq">
                <p:stCondLst>
                  <p:cond evt="onClick" delay="0">
                    <p:tgtEl>
                      <p:spTgt spid="4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8" fill="hold">
                      <p:stCondLst>
                        <p:cond delay="0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1" dur="1000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3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9"/>
                  </p:tgtEl>
                </p:cond>
              </p:nextCondLst>
            </p:seq>
            <p:seq concurrent="1" nextAc="seek">
              <p:cTn id="75" restart="whenNotActive" fill="hold" evtFilter="cancelBubble" nodeType="interactiveSeq">
                <p:stCondLst>
                  <p:cond evt="onClick" delay="0">
                    <p:tgtEl>
                      <p:spTgt spid="5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6" fill="hold">
                      <p:stCondLst>
                        <p:cond delay="0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9" dur="1000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1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2"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73200" y="863600"/>
            <a:ext cx="9626600" cy="45602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Приложение №1 </a:t>
            </a:r>
            <a:endParaRPr kumimoji="0" lang="ru-RU" sz="2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Times New Roman" panose="02020603050405020304" pitchFamily="18" charset="0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Интерактивная презентация, которая используется на протяжении всего мероприятия. После получения ключа с соответствующей фигурной бородкой, нажать мышкой по замку, он исчезнет. И так все пять замков, с последним замком отворяются ворота, и жители </a:t>
            </a: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Формандии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 приветствуют своих освободителей.</a:t>
            </a:r>
          </a:p>
        </p:txBody>
      </p:sp>
    </p:spTree>
    <p:extLst>
      <p:ext uri="{BB962C8B-B14F-4D97-AF65-F5344CB8AC3E}">
        <p14:creationId xmlns:p14="http://schemas.microsoft.com/office/powerpoint/2010/main" val="3870737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Базис">
  <a:themeElements>
    <a:clrScheme name="Базис">
      <a:dk1>
        <a:srgbClr val="000000"/>
      </a:dk1>
      <a:lt1>
        <a:srgbClr val="FFFFFF"/>
      </a:lt1>
      <a:dk2>
        <a:srgbClr val="565349"/>
      </a:dk2>
      <a:lt2>
        <a:srgbClr val="DDDDDD"/>
      </a:lt2>
      <a:accent1>
        <a:srgbClr val="A6B727"/>
      </a:accent1>
      <a:accent2>
        <a:srgbClr val="DF5327"/>
      </a:accent2>
      <a:accent3>
        <a:srgbClr val="FE9E00"/>
      </a:accent3>
      <a:accent4>
        <a:srgbClr val="418AB3"/>
      </a:accent4>
      <a:accent5>
        <a:srgbClr val="D7D447"/>
      </a:accent5>
      <a:accent6>
        <a:srgbClr val="818183"/>
      </a:accent6>
      <a:hlink>
        <a:srgbClr val="F59E00"/>
      </a:hlink>
      <a:folHlink>
        <a:srgbClr val="B2B2B2"/>
      </a:folHlink>
    </a:clrScheme>
    <a:fontScheme name="Базис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Базис">
      <a:fillStyleLst>
        <a:solidFill>
          <a:schemeClr val="phClr"/>
        </a:solidFill>
        <a:solidFill>
          <a:schemeClr val="phClr">
            <a:tint val="55000"/>
            <a:satMod val="13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  <a:satMod val="105000"/>
              </a:schemeClr>
            </a:gs>
            <a:gs pos="100000">
              <a:schemeClr val="phClr"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27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95000"/>
            <a:satMod val="140000"/>
          </a:schemeClr>
        </a:solidFill>
        <a:solidFill>
          <a:schemeClr val="phClr">
            <a:tint val="90000"/>
            <a:shade val="85000"/>
            <a:satMod val="160000"/>
            <a:lumMod val="11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sis" id="{5665723A-49BA-4B57-8411-A56F8F207965}" vid="{90E45F77-AEFC-46EF-A7C1-5B338C297B0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TM03457444[[fn=Базис]]</Template>
  <TotalTime>198</TotalTime>
  <Words>48</Words>
  <Application>Microsoft Office PowerPoint</Application>
  <PresentationFormat>Широкоэкранный</PresentationFormat>
  <Paragraphs>2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5" baseType="lpstr">
      <vt:lpstr>Corbel</vt:lpstr>
      <vt:lpstr>Times New Roman</vt:lpstr>
      <vt:lpstr>Базис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Максим</dc:creator>
  <cp:lastModifiedBy>Максим</cp:lastModifiedBy>
  <cp:revision>42</cp:revision>
  <dcterms:created xsi:type="dcterms:W3CDTF">2022-05-21T14:21:11Z</dcterms:created>
  <dcterms:modified xsi:type="dcterms:W3CDTF">2022-12-11T12:09:42Z</dcterms:modified>
</cp:coreProperties>
</file>