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мин" initials="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78" y="2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xmlns="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62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xmlns="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7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28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5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xmlns="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75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xmlns="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xmlns="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8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xmlns="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6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xmlns="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2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xmlns="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xmlns="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3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9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73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hdphoto" Target="../media/hdphoto1.wdp"/><Relationship Id="rId18" Type="http://schemas.openxmlformats.org/officeDocument/2006/relationships/image" Target="../media/image16.png"/><Relationship Id="rId26" Type="http://schemas.openxmlformats.org/officeDocument/2006/relationships/image" Target="../media/image20.png"/><Relationship Id="rId39" Type="http://schemas.microsoft.com/office/2007/relationships/hdphoto" Target="../media/hdphoto13.wdp"/><Relationship Id="rId21" Type="http://schemas.microsoft.com/office/2007/relationships/hdphoto" Target="../media/hdphoto4.wdp"/><Relationship Id="rId34" Type="http://schemas.openxmlformats.org/officeDocument/2006/relationships/image" Target="../media/image24.png"/><Relationship Id="rId42" Type="http://schemas.openxmlformats.org/officeDocument/2006/relationships/image" Target="../media/image28.pn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29" Type="http://schemas.microsoft.com/office/2007/relationships/hdphoto" Target="../media/hdphoto8.wdp"/><Relationship Id="rId41" Type="http://schemas.microsoft.com/office/2007/relationships/hdphoto" Target="../media/hdphoto14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11.jpeg"/><Relationship Id="rId24" Type="http://schemas.openxmlformats.org/officeDocument/2006/relationships/image" Target="../media/image19.png"/><Relationship Id="rId32" Type="http://schemas.openxmlformats.org/officeDocument/2006/relationships/image" Target="../media/image23.png"/><Relationship Id="rId37" Type="http://schemas.microsoft.com/office/2007/relationships/hdphoto" Target="../media/hdphoto12.wdp"/><Relationship Id="rId40" Type="http://schemas.openxmlformats.org/officeDocument/2006/relationships/image" Target="../media/image27.png"/><Relationship Id="rId5" Type="http://schemas.openxmlformats.org/officeDocument/2006/relationships/image" Target="../media/image5.jpg"/><Relationship Id="rId15" Type="http://schemas.openxmlformats.org/officeDocument/2006/relationships/image" Target="../media/image14.jpg"/><Relationship Id="rId23" Type="http://schemas.microsoft.com/office/2007/relationships/hdphoto" Target="../media/hdphoto5.wdp"/><Relationship Id="rId28" Type="http://schemas.openxmlformats.org/officeDocument/2006/relationships/image" Target="../media/image21.png"/><Relationship Id="rId36" Type="http://schemas.openxmlformats.org/officeDocument/2006/relationships/image" Target="../media/image25.png"/><Relationship Id="rId10" Type="http://schemas.openxmlformats.org/officeDocument/2006/relationships/image" Target="../media/image10.jpg"/><Relationship Id="rId19" Type="http://schemas.microsoft.com/office/2007/relationships/hdphoto" Target="../media/hdphoto3.wdp"/><Relationship Id="rId31" Type="http://schemas.microsoft.com/office/2007/relationships/hdphoto" Target="../media/hdphoto9.wdp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3.jpg"/><Relationship Id="rId22" Type="http://schemas.openxmlformats.org/officeDocument/2006/relationships/image" Target="../media/image18.png"/><Relationship Id="rId27" Type="http://schemas.microsoft.com/office/2007/relationships/hdphoto" Target="../media/hdphoto7.wdp"/><Relationship Id="rId30" Type="http://schemas.openxmlformats.org/officeDocument/2006/relationships/image" Target="../media/image22.png"/><Relationship Id="rId35" Type="http://schemas.microsoft.com/office/2007/relationships/hdphoto" Target="../media/hdphoto11.wdp"/><Relationship Id="rId43" Type="http://schemas.microsoft.com/office/2007/relationships/hdphoto" Target="../media/hdphoto15.wdp"/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12" Type="http://schemas.openxmlformats.org/officeDocument/2006/relationships/image" Target="../media/image12.png"/><Relationship Id="rId17" Type="http://schemas.microsoft.com/office/2007/relationships/hdphoto" Target="../media/hdphoto2.wdp"/><Relationship Id="rId25" Type="http://schemas.microsoft.com/office/2007/relationships/hdphoto" Target="../media/hdphoto6.wdp"/><Relationship Id="rId33" Type="http://schemas.microsoft.com/office/2007/relationships/hdphoto" Target="../media/hdphoto10.wdp"/><Relationship Id="rId38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microsoft.com/office/2007/relationships/hdphoto" Target="../media/hdphoto1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764E0904-5ABD-4DC7-8562-C38580C953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EF070E6-CBAE-4478-8CE2-0A803EDD16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5" b="13055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1560655" y="6858000"/>
                </a:lnTo>
                <a:lnTo>
                  <a:pt x="11572884" y="6759738"/>
                </a:lnTo>
                <a:cubicBezTo>
                  <a:pt x="11663744" y="6693104"/>
                  <a:pt x="11749315" y="6619456"/>
                  <a:pt x="11812292" y="6532282"/>
                </a:cubicBezTo>
                <a:cubicBezTo>
                  <a:pt x="11851232" y="6478675"/>
                  <a:pt x="11886807" y="6425068"/>
                  <a:pt x="11956995" y="6386992"/>
                </a:cubicBezTo>
                <a:cubicBezTo>
                  <a:pt x="11918054" y="6334888"/>
                  <a:pt x="11851232" y="6322863"/>
                  <a:pt x="11801234" y="6284788"/>
                </a:cubicBezTo>
                <a:cubicBezTo>
                  <a:pt x="11797390" y="6253224"/>
                  <a:pt x="11876711" y="6262743"/>
                  <a:pt x="11856520" y="6193604"/>
                </a:cubicBezTo>
                <a:cubicBezTo>
                  <a:pt x="11829119" y="6101419"/>
                  <a:pt x="11858923" y="5996209"/>
                  <a:pt x="11722875" y="5956630"/>
                </a:cubicBezTo>
                <a:cubicBezTo>
                  <a:pt x="11686819" y="5866950"/>
                  <a:pt x="11676724" y="5723664"/>
                  <a:pt x="11763258" y="5635988"/>
                </a:cubicBezTo>
                <a:cubicBezTo>
                  <a:pt x="11892094" y="5505226"/>
                  <a:pt x="11871424" y="5422059"/>
                  <a:pt x="11706050" y="5351418"/>
                </a:cubicBezTo>
                <a:cubicBezTo>
                  <a:pt x="11684896" y="5342400"/>
                  <a:pt x="11707491" y="4786287"/>
                  <a:pt x="11697876" y="4763241"/>
                </a:cubicBezTo>
                <a:cubicBezTo>
                  <a:pt x="11713260" y="4731677"/>
                  <a:pt x="11749315" y="4739192"/>
                  <a:pt x="11776236" y="4730675"/>
                </a:cubicBezTo>
                <a:cubicBezTo>
                  <a:pt x="11894018" y="4694603"/>
                  <a:pt x="11897864" y="4694603"/>
                  <a:pt x="11868540" y="4584884"/>
                </a:cubicBezTo>
                <a:cubicBezTo>
                  <a:pt x="11859884" y="4551817"/>
                  <a:pt x="11880076" y="4538289"/>
                  <a:pt x="11898825" y="4517749"/>
                </a:cubicBezTo>
                <a:cubicBezTo>
                  <a:pt x="11969013" y="4441095"/>
                  <a:pt x="11969494" y="4440094"/>
                  <a:pt x="11897864" y="4375464"/>
                </a:cubicBezTo>
                <a:cubicBezTo>
                  <a:pt x="11877192" y="4356928"/>
                  <a:pt x="11863252" y="4336887"/>
                  <a:pt x="11854116" y="4311838"/>
                </a:cubicBezTo>
                <a:cubicBezTo>
                  <a:pt x="11837290" y="4266245"/>
                  <a:pt x="11837771" y="4228169"/>
                  <a:pt x="11901709" y="4203620"/>
                </a:cubicBezTo>
                <a:cubicBezTo>
                  <a:pt x="11946418" y="4186086"/>
                  <a:pt x="11971897" y="4166044"/>
                  <a:pt x="11974782" y="4114442"/>
                </a:cubicBezTo>
                <a:cubicBezTo>
                  <a:pt x="11976706" y="4071355"/>
                  <a:pt x="11981993" y="4043299"/>
                  <a:pt x="11932476" y="4024762"/>
                </a:cubicBezTo>
                <a:cubicBezTo>
                  <a:pt x="11892576" y="4009732"/>
                  <a:pt x="11881038" y="3977668"/>
                  <a:pt x="11885365" y="3939592"/>
                </a:cubicBezTo>
                <a:cubicBezTo>
                  <a:pt x="11895460" y="3846405"/>
                  <a:pt x="11841137" y="3791796"/>
                  <a:pt x="11751719" y="3749211"/>
                </a:cubicBezTo>
                <a:cubicBezTo>
                  <a:pt x="11666628" y="3708629"/>
                  <a:pt x="11592115" y="3654019"/>
                  <a:pt x="11513754" y="3604420"/>
                </a:cubicBezTo>
                <a:cubicBezTo>
                  <a:pt x="11426740" y="3549310"/>
                  <a:pt x="11325786" y="3516243"/>
                  <a:pt x="11220504" y="3488188"/>
                </a:cubicBezTo>
                <a:cubicBezTo>
                  <a:pt x="11239734" y="3448108"/>
                  <a:pt x="11306076" y="3470653"/>
                  <a:pt x="11312805" y="3414541"/>
                </a:cubicBezTo>
                <a:cubicBezTo>
                  <a:pt x="11148394" y="3366945"/>
                  <a:pt x="10991193" y="3295301"/>
                  <a:pt x="10805146" y="3277767"/>
                </a:cubicBezTo>
                <a:cubicBezTo>
                  <a:pt x="10955618" y="3286784"/>
                  <a:pt x="11092147" y="3222154"/>
                  <a:pt x="11234926" y="3203117"/>
                </a:cubicBezTo>
                <a:cubicBezTo>
                  <a:pt x="11248386" y="3171554"/>
                  <a:pt x="11217140" y="3179569"/>
                  <a:pt x="11204640" y="3174060"/>
                </a:cubicBezTo>
                <a:cubicBezTo>
                  <a:pt x="11192140" y="3168047"/>
                  <a:pt x="11176757" y="3166042"/>
                  <a:pt x="11174834" y="3143498"/>
                </a:cubicBezTo>
                <a:cubicBezTo>
                  <a:pt x="11243580" y="3110932"/>
                  <a:pt x="11329632" y="3132475"/>
                  <a:pt x="11400780" y="3099410"/>
                </a:cubicBezTo>
                <a:cubicBezTo>
                  <a:pt x="11384916" y="3051314"/>
                  <a:pt x="11323382" y="3080371"/>
                  <a:pt x="11297902" y="3041793"/>
                </a:cubicBezTo>
                <a:cubicBezTo>
                  <a:pt x="11364246" y="3034780"/>
                  <a:pt x="11425779" y="3031774"/>
                  <a:pt x="11485870" y="3021253"/>
                </a:cubicBezTo>
                <a:cubicBezTo>
                  <a:pt x="11532984" y="3013236"/>
                  <a:pt x="11545964" y="2972154"/>
                  <a:pt x="11513754" y="2944098"/>
                </a:cubicBezTo>
                <a:cubicBezTo>
                  <a:pt x="11484909" y="2919049"/>
                  <a:pt x="11442604" y="2917044"/>
                  <a:pt x="11405107" y="2906523"/>
                </a:cubicBezTo>
                <a:cubicBezTo>
                  <a:pt x="11137817" y="2833377"/>
                  <a:pt x="10857066" y="2809829"/>
                  <a:pt x="10572950" y="2803317"/>
                </a:cubicBezTo>
                <a:cubicBezTo>
                  <a:pt x="10117210" y="2792795"/>
                  <a:pt x="9660028" y="2793297"/>
                  <a:pt x="9205250" y="2778767"/>
                </a:cubicBezTo>
                <a:cubicBezTo>
                  <a:pt x="8996489" y="2772379"/>
                  <a:pt x="8788540" y="2761765"/>
                  <a:pt x="8579578" y="2759181"/>
                </a:cubicBezTo>
                <a:cubicBezTo>
                  <a:pt x="8509922" y="2758320"/>
                  <a:pt x="8440155" y="2758352"/>
                  <a:pt x="8370208" y="2759730"/>
                </a:cubicBezTo>
                <a:cubicBezTo>
                  <a:pt x="8070708" y="2765742"/>
                  <a:pt x="7771690" y="2764238"/>
                  <a:pt x="7470748" y="2819849"/>
                </a:cubicBezTo>
                <a:cubicBezTo>
                  <a:pt x="7316911" y="2848407"/>
                  <a:pt x="7156825" y="2838887"/>
                  <a:pt x="7001547" y="2861432"/>
                </a:cubicBezTo>
                <a:cubicBezTo>
                  <a:pt x="6765024" y="2896002"/>
                  <a:pt x="6528501" y="2936583"/>
                  <a:pt x="6295343" y="2988688"/>
                </a:cubicBezTo>
                <a:cubicBezTo>
                  <a:pt x="6222271" y="3005220"/>
                  <a:pt x="6131892" y="3015241"/>
                  <a:pt x="6075166" y="3078367"/>
                </a:cubicBezTo>
                <a:cubicBezTo>
                  <a:pt x="5985266" y="3038288"/>
                  <a:pt x="5929502" y="3113938"/>
                  <a:pt x="5859314" y="3139490"/>
                </a:cubicBezTo>
                <a:cubicBezTo>
                  <a:pt x="5831912" y="3149510"/>
                  <a:pt x="5795857" y="3163538"/>
                  <a:pt x="5800183" y="3195101"/>
                </a:cubicBezTo>
                <a:cubicBezTo>
                  <a:pt x="5804030" y="3234680"/>
                  <a:pt x="5844410" y="3260231"/>
                  <a:pt x="5882870" y="3252215"/>
                </a:cubicBezTo>
                <a:cubicBezTo>
                  <a:pt x="6002574" y="3227164"/>
                  <a:pt x="6109777" y="3283277"/>
                  <a:pt x="6232848" y="3274760"/>
                </a:cubicBezTo>
                <a:cubicBezTo>
                  <a:pt x="6125643" y="3298808"/>
                  <a:pt x="6018918" y="3323358"/>
                  <a:pt x="5911715" y="3347407"/>
                </a:cubicBezTo>
                <a:cubicBezTo>
                  <a:pt x="6070839" y="3366444"/>
                  <a:pt x="6227559" y="3332376"/>
                  <a:pt x="6384279" y="3312836"/>
                </a:cubicBezTo>
                <a:cubicBezTo>
                  <a:pt x="6434757" y="3306824"/>
                  <a:pt x="6513117" y="3260732"/>
                  <a:pt x="6526097" y="3325362"/>
                </a:cubicBezTo>
                <a:cubicBezTo>
                  <a:pt x="6534750" y="3368448"/>
                  <a:pt x="6450622" y="3371454"/>
                  <a:pt x="6403028" y="3383478"/>
                </a:cubicBezTo>
                <a:cubicBezTo>
                  <a:pt x="6192945" y="3435081"/>
                  <a:pt x="5979497" y="3465141"/>
                  <a:pt x="5767013" y="3500713"/>
                </a:cubicBezTo>
                <a:cubicBezTo>
                  <a:pt x="5746822" y="3504220"/>
                  <a:pt x="5720381" y="3501214"/>
                  <a:pt x="5706920" y="3511233"/>
                </a:cubicBezTo>
                <a:cubicBezTo>
                  <a:pt x="5598272" y="3591895"/>
                  <a:pt x="5460782" y="3618449"/>
                  <a:pt x="5310793" y="3677066"/>
                </a:cubicBezTo>
                <a:cubicBezTo>
                  <a:pt x="5405498" y="3704622"/>
                  <a:pt x="5469435" y="3648007"/>
                  <a:pt x="5548276" y="3660533"/>
                </a:cubicBezTo>
                <a:cubicBezTo>
                  <a:pt x="5467993" y="3721154"/>
                  <a:pt x="5374730" y="3732677"/>
                  <a:pt x="5293005" y="3765743"/>
                </a:cubicBezTo>
                <a:cubicBezTo>
                  <a:pt x="5234355" y="3789291"/>
                  <a:pt x="5016580" y="3862938"/>
                  <a:pt x="4983410" y="3883981"/>
                </a:cubicBezTo>
                <a:cubicBezTo>
                  <a:pt x="4883416" y="3949110"/>
                  <a:pt x="4756501" y="3979672"/>
                  <a:pt x="4674775" y="4068850"/>
                </a:cubicBezTo>
                <a:cubicBezTo>
                  <a:pt x="4617087" y="4131477"/>
                  <a:pt x="4520939" y="4119952"/>
                  <a:pt x="4453155" y="4163539"/>
                </a:cubicBezTo>
                <a:cubicBezTo>
                  <a:pt x="4429119" y="4204622"/>
                  <a:pt x="4475751" y="4215143"/>
                  <a:pt x="4492095" y="4237188"/>
                </a:cubicBezTo>
                <a:cubicBezTo>
                  <a:pt x="4513728" y="4266746"/>
                  <a:pt x="4475269" y="4283280"/>
                  <a:pt x="4464213" y="4318851"/>
                </a:cubicBezTo>
                <a:cubicBezTo>
                  <a:pt x="4591608" y="4278771"/>
                  <a:pt x="4713234" y="4255223"/>
                  <a:pt x="4857456" y="4241696"/>
                </a:cubicBezTo>
                <a:cubicBezTo>
                  <a:pt x="4809862" y="4299311"/>
                  <a:pt x="4752174" y="4274261"/>
                  <a:pt x="4713234" y="4295303"/>
                </a:cubicBezTo>
                <a:cubicBezTo>
                  <a:pt x="4687756" y="4308830"/>
                  <a:pt x="4648816" y="4314843"/>
                  <a:pt x="4656026" y="4348410"/>
                </a:cubicBezTo>
                <a:cubicBezTo>
                  <a:pt x="4661795" y="4374963"/>
                  <a:pt x="4694486" y="4371456"/>
                  <a:pt x="4718523" y="4368951"/>
                </a:cubicBezTo>
                <a:cubicBezTo>
                  <a:pt x="4810825" y="4359433"/>
                  <a:pt x="4900722" y="4356425"/>
                  <a:pt x="4989178" y="4420054"/>
                </a:cubicBezTo>
                <a:cubicBezTo>
                  <a:pt x="4764193" y="4512739"/>
                  <a:pt x="4505557" y="4473661"/>
                  <a:pt x="4304127" y="4609933"/>
                </a:cubicBezTo>
                <a:cubicBezTo>
                  <a:pt x="4332491" y="4652018"/>
                  <a:pt x="4372871" y="4629473"/>
                  <a:pt x="4402677" y="4624463"/>
                </a:cubicBezTo>
                <a:cubicBezTo>
                  <a:pt x="4598338" y="4590394"/>
                  <a:pt x="5297331" y="4651016"/>
                  <a:pt x="5398287" y="4608430"/>
                </a:cubicBezTo>
                <a:cubicBezTo>
                  <a:pt x="5460301" y="4582379"/>
                  <a:pt x="5525682" y="4569853"/>
                  <a:pt x="5592504" y="4585886"/>
                </a:cubicBezTo>
                <a:cubicBezTo>
                  <a:pt x="5656923" y="4601416"/>
                  <a:pt x="5640578" y="4819353"/>
                  <a:pt x="5411266" y="4964142"/>
                </a:cubicBezTo>
                <a:cubicBezTo>
                  <a:pt x="5378575" y="4984684"/>
                  <a:pt x="5524721" y="5014244"/>
                  <a:pt x="5480493" y="5031277"/>
                </a:cubicBezTo>
                <a:cubicBezTo>
                  <a:pt x="5445880" y="5044804"/>
                  <a:pt x="5276179" y="5037289"/>
                  <a:pt x="5233393" y="5047810"/>
                </a:cubicBezTo>
                <a:cubicBezTo>
                  <a:pt x="5216567" y="5052318"/>
                  <a:pt x="4701216" y="5221157"/>
                  <a:pt x="4750251" y="5256728"/>
                </a:cubicBezTo>
                <a:cubicBezTo>
                  <a:pt x="4896877" y="5363441"/>
                  <a:pt x="5388190" y="5558833"/>
                  <a:pt x="4508440" y="5624965"/>
                </a:cubicBezTo>
                <a:cubicBezTo>
                  <a:pt x="4536323" y="5663542"/>
                  <a:pt x="4613241" y="5638994"/>
                  <a:pt x="4602665" y="5706629"/>
                </a:cubicBezTo>
                <a:cubicBezTo>
                  <a:pt x="4485845" y="5743202"/>
                  <a:pt x="4350758" y="5741198"/>
                  <a:pt x="4215189" y="5797811"/>
                </a:cubicBezTo>
                <a:cubicBezTo>
                  <a:pt x="4276245" y="5838893"/>
                  <a:pt x="4346432" y="5813844"/>
                  <a:pt x="4407966" y="5826870"/>
                </a:cubicBezTo>
                <a:cubicBezTo>
                  <a:pt x="4373353" y="5878473"/>
                  <a:pt x="4313741" y="5870457"/>
                  <a:pt x="4265186" y="5881478"/>
                </a:cubicBezTo>
                <a:cubicBezTo>
                  <a:pt x="4220479" y="5892001"/>
                  <a:pt x="4125774" y="5981680"/>
                  <a:pt x="4145964" y="5977170"/>
                </a:cubicBezTo>
                <a:cubicBezTo>
                  <a:pt x="4332971" y="5937091"/>
                  <a:pt x="4522862" y="5948113"/>
                  <a:pt x="4710350" y="5909035"/>
                </a:cubicBezTo>
                <a:cubicBezTo>
                  <a:pt x="4772366" y="5896009"/>
                  <a:pt x="4842554" y="5870958"/>
                  <a:pt x="4870916" y="5949616"/>
                </a:cubicBezTo>
                <a:cubicBezTo>
                  <a:pt x="4879571" y="5972663"/>
                  <a:pt x="4873320" y="5980177"/>
                  <a:pt x="4960333" y="5949115"/>
                </a:cubicBezTo>
                <a:cubicBezTo>
                  <a:pt x="4994466" y="5937091"/>
                  <a:pt x="5039656" y="5924065"/>
                  <a:pt x="5073788" y="5953623"/>
                </a:cubicBezTo>
                <a:cubicBezTo>
                  <a:pt x="5052154" y="5990698"/>
                  <a:pt x="5010331" y="5979675"/>
                  <a:pt x="4979084" y="5990197"/>
                </a:cubicBezTo>
                <a:cubicBezTo>
                  <a:pt x="4896397" y="6017250"/>
                  <a:pt x="5180513" y="6120457"/>
                  <a:pt x="5100228" y="6151519"/>
                </a:cubicBezTo>
                <a:cubicBezTo>
                  <a:pt x="4935817" y="6215148"/>
                  <a:pt x="4832938" y="6196611"/>
                  <a:pt x="4666602" y="6266250"/>
                </a:cubicBezTo>
                <a:cubicBezTo>
                  <a:pt x="4723331" y="6264746"/>
                  <a:pt x="4706024" y="6288795"/>
                  <a:pt x="4762750" y="6288795"/>
                </a:cubicBezTo>
                <a:cubicBezTo>
                  <a:pt x="4788229" y="6288795"/>
                  <a:pt x="4815151" y="6294807"/>
                  <a:pt x="4815151" y="6322363"/>
                </a:cubicBezTo>
                <a:cubicBezTo>
                  <a:pt x="4815151" y="6348414"/>
                  <a:pt x="4516613" y="6491199"/>
                  <a:pt x="4558918" y="6504727"/>
                </a:cubicBezTo>
                <a:cubicBezTo>
                  <a:pt x="4674295" y="6541299"/>
                  <a:pt x="4970431" y="6429075"/>
                  <a:pt x="4899280" y="6480679"/>
                </a:cubicBezTo>
                <a:cubicBezTo>
                  <a:pt x="4791114" y="6559337"/>
                  <a:pt x="4774769" y="6574868"/>
                  <a:pt x="4692563" y="6586391"/>
                </a:cubicBezTo>
                <a:cubicBezTo>
                  <a:pt x="4621894" y="6596411"/>
                  <a:pt x="4373353" y="6816352"/>
                  <a:pt x="4303645" y="6834888"/>
                </a:cubicBezTo>
                <a:cubicBezTo>
                  <a:pt x="4288262" y="6838896"/>
                  <a:pt x="4291687" y="6845065"/>
                  <a:pt x="4307829" y="6852361"/>
                </a:cubicBezTo>
                <a:lnTo>
                  <a:pt x="43237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49C11B-CE35-4E69-B50E-D9880DD51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3834174"/>
            <a:ext cx="5257800" cy="1701570"/>
          </a:xfrm>
        </p:spPr>
        <p:txBody>
          <a:bodyPr anchor="b">
            <a:normAutofit/>
          </a:bodyPr>
          <a:lstStyle/>
          <a:p>
            <a:r>
              <a:rPr lang="ru-RU" sz="4400" dirty="0" smtClean="0"/>
              <a:t>«Признаки зимы»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E8DCCE6-D938-455F-859A-61262F2C9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592499"/>
            <a:ext cx="5147960" cy="646785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bg2">
                    <a:lumMod val="50000"/>
                  </a:schemeClr>
                </a:solidFill>
              </a:rPr>
              <a:t>Подготовил: воспитатель ГБДОУ детский сад № 59, Соловьева В.В.</a:t>
            </a:r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039CEFE-03C0-4DD2-8183-07B75BB65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564" y="3275684"/>
            <a:ext cx="1012024" cy="847417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5E904621-C37B-4D3D-9A3E-44B8F556A2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2" y="2108125"/>
            <a:ext cx="1012024" cy="953861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0AA9BC3D-0F39-45A9-A63F-3E6AA6821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961" y="5048657"/>
            <a:ext cx="1012024" cy="1045096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88679EB1-BC28-4D0B-9E74-0D57408B33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897" y="3596488"/>
            <a:ext cx="1018120" cy="1053227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75FDF2EE-CE0C-426F-B107-079A30B486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264" y="3699392"/>
            <a:ext cx="1018120" cy="1011593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C092CD70-4A5E-4463-954B-47A7C4B0C4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35" y="5072931"/>
            <a:ext cx="1018120" cy="996549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3DB36B77-C2ED-4E8E-876A-82312E3CA9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610" y="2010426"/>
            <a:ext cx="973659" cy="1182727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xmlns="" id="{6776C555-6051-4DFF-9ED0-EFF5FD4728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415" y="3629583"/>
            <a:ext cx="1012024" cy="987035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xmlns="" id="{88041538-4812-4BB0-9E6B-3A6BF4E04A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439" y="5052556"/>
            <a:ext cx="953993" cy="118882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0B7197A0-17A0-4CBB-8B08-64260A360D77}"/>
              </a:ext>
            </a:extLst>
          </p:cNvPr>
          <p:cNvSpPr txBox="1"/>
          <p:nvPr/>
        </p:nvSpPr>
        <p:spPr>
          <a:xfrm>
            <a:off x="3754254" y="388971"/>
            <a:ext cx="609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Помоги снеговику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Найди </a:t>
            </a:r>
            <a:r>
              <a:rPr lang="ru-RU" sz="2000" dirty="0" smtClean="0">
                <a:solidFill>
                  <a:srgbClr val="002060"/>
                </a:solidFill>
              </a:rPr>
              <a:t>картинки</a:t>
            </a:r>
            <a:r>
              <a:rPr lang="ru-RU" sz="2000" dirty="0" smtClean="0">
                <a:solidFill>
                  <a:srgbClr val="002060"/>
                </a:solidFill>
              </a:rPr>
              <a:t>, которые относятся к зиме.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xmlns="" id="{95E285A7-435A-4128-9E51-B610CF34045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7" y="3570135"/>
            <a:ext cx="4146249" cy="3005593"/>
          </a:xfrm>
          <a:prstGeom prst="rect">
            <a:avLst/>
          </a:prstGeom>
        </p:spPr>
      </p:pic>
      <p:sp>
        <p:nvSpPr>
          <p:cNvPr id="67" name="Управляющая кнопка: &quot;Вперед&quot; или &quot;Следующий&quot; 6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xmlns="" id="{71D8360C-9305-4368-B7D2-488D2D3DDAE9}"/>
              </a:ext>
            </a:extLst>
          </p:cNvPr>
          <p:cNvSpPr/>
          <p:nvPr/>
        </p:nvSpPr>
        <p:spPr>
          <a:xfrm>
            <a:off x="11122702" y="6051882"/>
            <a:ext cx="764498" cy="646331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530" b="96252" l="9865" r="89942">
                        <a14:foregroundMark x1="54449" y1="80411" x2="54449" y2="80411"/>
                        <a14:foregroundMark x1="52031" y1="72189" x2="52031" y2="72189"/>
                        <a14:foregroundMark x1="44004" y1="71947" x2="44004" y2="71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7884">
            <a:off x="1583590" y="272775"/>
            <a:ext cx="1425129" cy="113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366" y="2116957"/>
            <a:ext cx="1112520" cy="1051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24" y="1794487"/>
            <a:ext cx="1123661" cy="10400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24" y="400688"/>
            <a:ext cx="2461111" cy="29975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195" y="2997642"/>
            <a:ext cx="394942" cy="45616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63986">
            <a:off x="11123616" y="584781"/>
            <a:ext cx="853438" cy="985745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6779">
            <a:off x="7829163" y="1184653"/>
            <a:ext cx="613508" cy="70861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8563">
            <a:off x="4797090" y="5534961"/>
            <a:ext cx="623495" cy="720154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71" y="3786020"/>
            <a:ext cx="630535" cy="72828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3896">
            <a:off x="9962246" y="362563"/>
            <a:ext cx="634134" cy="73244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3185">
            <a:off x="61836" y="51900"/>
            <a:ext cx="609544" cy="70404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621">
            <a:off x="5164680" y="1129088"/>
            <a:ext cx="807576" cy="93277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8565">
            <a:off x="11207598" y="2031938"/>
            <a:ext cx="607952" cy="70220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702" y="4514306"/>
            <a:ext cx="648865" cy="749457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38" cstate="print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481">
            <a:off x="2933483" y="634386"/>
            <a:ext cx="767543" cy="886534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" y="2811497"/>
            <a:ext cx="494005" cy="570589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50" y="1229120"/>
            <a:ext cx="634369" cy="732713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205" y="118625"/>
            <a:ext cx="494005" cy="570589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424" y="118625"/>
            <a:ext cx="494005" cy="570589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410" y="1355508"/>
            <a:ext cx="494005" cy="570589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968" y="175835"/>
            <a:ext cx="394942" cy="456169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264" y="5072931"/>
            <a:ext cx="394942" cy="456169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911" y="5072931"/>
            <a:ext cx="394942" cy="456169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941" y="3329851"/>
            <a:ext cx="394942" cy="456169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382" y="2965068"/>
            <a:ext cx="394942" cy="456169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490" y="1286329"/>
            <a:ext cx="394942" cy="456169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522" y="4286221"/>
            <a:ext cx="394942" cy="456169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729" y="3072113"/>
            <a:ext cx="394942" cy="456169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112" y="6050704"/>
            <a:ext cx="394942" cy="45616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646" y="5519403"/>
            <a:ext cx="394942" cy="45616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68" y="6051882"/>
            <a:ext cx="394942" cy="456169"/>
          </a:xfrm>
          <a:prstGeom prst="rect">
            <a:avLst/>
          </a:prstGeom>
        </p:spPr>
      </p:pic>
      <p:pic>
        <p:nvPicPr>
          <p:cNvPr id="77" name="Рисунок 76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553" y="1926870"/>
            <a:ext cx="394942" cy="456169"/>
          </a:xfrm>
          <a:prstGeom prst="rect">
            <a:avLst/>
          </a:prstGeom>
        </p:spPr>
      </p:pic>
      <p:pic>
        <p:nvPicPr>
          <p:cNvPr id="78" name="Рисунок 77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79" y="1497459"/>
            <a:ext cx="394942" cy="456169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87" y="78456"/>
            <a:ext cx="394942" cy="456169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3" y="5747487"/>
            <a:ext cx="394942" cy="456169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2302">
            <a:off x="67961" y="3701185"/>
            <a:ext cx="394942" cy="456169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061">
            <a:off x="84643" y="4749163"/>
            <a:ext cx="394942" cy="456169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81" y="2585055"/>
            <a:ext cx="634369" cy="732713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24" y="1899465"/>
            <a:ext cx="494005" cy="570589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42" cstate="print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805" y="83550"/>
            <a:ext cx="324156" cy="374409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42" cstate="print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978" y="53427"/>
            <a:ext cx="324156" cy="374409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42" cstate="print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2902" b="94317" l="2235" r="96369">
                        <a14:foregroundMark x1="13408" y1="30713" x2="13408" y2="30713"/>
                        <a14:foregroundMark x1="16341" y1="31923" x2="16341" y2="31923"/>
                        <a14:foregroundMark x1="18296" y1="32527" x2="18296" y2="32527"/>
                        <a14:foregroundMark x1="91899" y1="69528" x2="91899" y2="69528"/>
                        <a14:backgroundMark x1="83520" y1="61790" x2="83520" y2="61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33" y="45528"/>
            <a:ext cx="324156" cy="37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75 0.0495 L -0.08075 0.04973 C -0.1137 0.05528 -0.06525 0.04719 -0.13246 0.05366 C -0.13545 0.05413 -0.13832 0.0569 -0.14106 0.05806 C -0.14314 0.05898 -0.14522 0.05968 -0.14718 0.06037 C -0.14926 0.06176 -0.15147 0.06269 -0.15343 0.06477 C -0.15512 0.06639 -0.15642 0.06986 -0.15825 0.07124 C -0.16059 0.07286 -0.1632 0.07263 -0.16567 0.07333 C -0.17661 0.0798 -0.17049 0.07726 -0.18417 0.08003 C -0.1912 0.0842 -0.1843 0.08027 -0.19393 0.08443 C -0.24356 0.10455 -0.15681 0.08767 -0.31454 0.09091 C -0.32274 0.09576 -0.31258 0.09021 -0.32561 0.0953 C -0.32678 0.09576 -0.32795 0.09692 -0.32912 0.09738 C -0.33134 0.09831 -0.33329 0.09877 -0.33525 0.0997 C -0.33694 0.10016 -0.33863 0.10108 -0.3402 0.10178 C -0.34098 0.10317 -0.34163 0.10525 -0.34267 0.10617 C -0.34501 0.10826 -0.35009 0.11057 -0.35009 0.1108 C -0.35973 0.12352 -0.34983 0.11149 -0.36116 0.12144 C -0.36325 0.12329 -0.3652 0.12584 -0.36729 0.12792 C -0.37093 0.13208 -0.37158 0.1337 -0.37588 0.13671 C -0.37588 0.13694 -0.38734 0.14365 -0.3906 0.1455 C -0.3919 0.14619 -0.3932 0.14665 -0.39438 0.14758 C -0.40037 0.15313 -0.3975 0.15105 -0.40297 0.15429 C -0.40414 0.15568 -0.40532 0.1573 -0.40662 0.15868 C -0.40844 0.16007 -0.41365 0.16215 -0.41522 0.16285 C -0.41652 0.16447 -0.41756 0.16609 -0.41899 0.16724 C -0.42003 0.1684 -0.42147 0.16863 -0.42264 0.16956 C -0.42472 0.17094 -0.42668 0.17256 -0.42876 0.17395 C -0.42993 0.17464 -0.43123 0.17534 -0.43241 0.17603 C -0.43449 0.17742 -0.43671 0.17858 -0.43866 0.18043 C -0.43996 0.18158 -0.44087 0.1839 -0.44231 0.18482 C -0.44426 0.18598 -0.44634 0.18621 -0.44843 0.1869 C -0.45325 0.19269 -0.45181 0.19153 -0.45833 0.19569 C -0.46197 0.19824 -0.46614 0.19847 -0.4694 0.20217 C -0.4819 0.21744 -0.46119 0.19315 -0.47916 0.21119 C -0.48099 0.21304 -0.48229 0.21605 -0.48411 0.21767 C -0.48607 0.21975 -0.48841 0.22021 -0.49023 0.22207 C -0.50144 0.23317 -0.48997 0.22554 -0.49883 0.23086 C -0.503 0.23826 -0.49961 0.23271 -0.50508 0.23965 C -0.50665 0.24173 -0.50834 0.24381 -0.5099 0.24612 C -0.51081 0.24751 -0.51146 0.24936 -0.51238 0.25052 C -0.51394 0.25237 -0.51576 0.25353 -0.51733 0.25491 C -0.52162 0.26648 -0.51759 0.25723 -0.52475 0.2681 C -0.52605 0.26995 -0.52709 0.27272 -0.5284 0.27458 C -0.53074 0.27781 -0.53374 0.27966 -0.53582 0.28337 C -0.53803 0.2873 -0.53881 0.28938 -0.54194 0.29192 C -0.54311 0.29308 -0.54442 0.29331 -0.54559 0.29424 C -0.54897 0.29701 -0.55197 0.30141 -0.55549 0.30303 C -0.55874 0.30442 -0.56226 0.30465 -0.56525 0.30742 C -0.57437 0.31529 -0.56591 0.30881 -0.57632 0.3139 C -0.57893 0.31506 -0.58127 0.31668 -0.58375 0.3183 C -0.58505 0.31899 -0.58622 0.32015 -0.5874 0.32038 C -0.59078 0.32107 -0.59404 0.32153 -0.59729 0.32269 C -0.59899 0.32315 -0.60055 0.32408 -0.60224 0.32477 C -0.61631 0.33032 -0.60133 0.32385 -0.61331 0.32917 L -0.62438 0.34235 C -0.62842 0.34698 -0.6266 0.34652 -0.6292 0.34652 L -0.6292 0.34675 " pathEditMode="relative" rAng="0" ptsTypes="AAAAAAAAAAAAAAAAAAAAAAAAAAAAAAAAAAAAAAAAAAAAAAAAAAAAAAAA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48" y="147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1.25E-6 0.00023 L -0.00977 -0.00602 C -0.01094 -0.00672 -0.01211 -0.00718 -0.01328 -0.00811 C -0.01471 -0.00903 -0.01563 -0.01135 -0.01693 -0.01204 C -0.02005 -0.01366 -0.02331 -0.01343 -0.02656 -0.01389 L -0.07943 -0.01204 C -0.08151 -0.01181 -0.08333 -0.01111 -0.08542 -0.01019 C -0.09154 -0.00718 -0.09297 -0.00579 -0.0987 -0.00209 C -0.09974 -0.00116 -0.10104 -0.0007 -0.10221 3.33333E-6 C -0.103 0.00139 -0.10378 0.00277 -0.10456 0.00393 C -0.11432 0.01574 -0.10703 0.00439 -0.11537 0.0162 C -0.11628 0.01736 -0.11693 0.01875 -0.11784 0.02014 C -0.11901 0.02152 -0.12044 0.02245 -0.12136 0.0243 C -0.12682 0.03217 -0.12708 0.03356 -0.13112 0.04236 C -0.13333 0.05416 -0.13047 0.04328 -0.13594 0.05231 C -0.13724 0.05463 -0.13815 0.05787 -0.13945 0.06041 C -0.14063 0.06273 -0.14206 0.06435 -0.14297 0.06643 C -0.1474 0.07523 -0.14388 0.06944 -0.14675 0.0787 C -0.1474 0.08078 -0.14818 0.08264 -0.14896 0.08449 C -0.15182 0.09861 -0.14818 0.08379 -0.15274 0.09467 C -0.16224 0.11875 -0.14987 0.09004 -0.15625 0.10902 C -0.15729 0.1118 -0.15873 0.11435 -0.15977 0.11689 C -0.16263 0.13518 -0.15873 0.11296 -0.16589 0.13703 C -0.16719 0.14166 -0.16862 0.14722 -0.17057 0.15115 C -0.17214 0.15393 -0.17396 0.15648 -0.17539 0.15926 C -0.17578 0.16134 -0.17604 0.16342 -0.17669 0.16527 C -0.17761 0.16828 -0.18177 0.17754 -0.18268 0.17939 C -0.18359 0.18588 -0.18386 0.18981 -0.18633 0.1956 C -0.18724 0.19768 -0.1888 0.19953 -0.18984 0.20162 C -0.19089 0.20347 -0.19141 0.20578 -0.19219 0.20764 C -0.19453 0.2118 -0.19714 0.21574 -0.19948 0.21967 C -0.20065 0.22152 -0.20208 0.22361 -0.203 0.22569 C -0.20781 0.23611 -0.20534 0.23148 -0.21029 0.23981 C -0.21068 0.24189 -0.21068 0.24421 -0.21146 0.24606 C -0.2125 0.24768 -0.21393 0.24838 -0.21511 0.25 C -0.21602 0.25115 -0.21667 0.25254 -0.21758 0.25393 C -0.21914 0.26157 -0.21927 0.26527 -0.22357 0.27199 C -0.22435 0.27361 -0.22526 0.27453 -0.22591 0.27615 C -0.22695 0.2787 -0.22734 0.28171 -0.22839 0.28426 C -0.22904 0.28564 -0.23008 0.2868 -0.23073 0.28819 C -0.23164 0.29004 -0.23216 0.29259 -0.23307 0.29421 C -0.23464 0.29722 -0.23659 0.29907 -0.23789 0.30231 C -0.24974 0.33194 -0.23776 0.30092 -0.24518 0.32245 C -0.24583 0.32453 -0.24688 0.32639 -0.24753 0.32847 C -0.25248 0.34514 -0.24427 0.32314 -0.25117 0.34051 C -0.25417 0.36111 -0.25 0.33564 -0.25469 0.35671 C -0.25807 0.37176 -0.25339 0.35856 -0.25833 0.37083 C -0.25951 0.37847 -0.25964 0.38125 -0.26198 0.38889 C -0.26224 0.38981 -0.26276 0.39027 -0.26302 0.3912 L -0.26302 0.39143 L -0.26302 0.3912 " pathEditMode="relative" rAng="0" ptsTypes="AAAAAAAAAAAAAAAAAAAAAAAAAAAAAAAAAAAAAAAAAAAAAAAAAAAA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1" y="1886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4 -0.03377 L 0.00574 -0.03354 C -0.00117 -0.03169 -0.00794 -0.0296 -0.01419 -0.02706 C -0.01667 -0.0259 -0.01732 -0.02405 -0.01966 -0.0229 C -0.02227 -0.02174 -0.02552 -0.02128 -0.02826 -0.02012 C -0.03412 -0.01758 -0.03829 -0.01411 -0.04493 -0.01156 C -0.04779 -0.01064 -0.05092 -0.00994 -0.05352 -0.00902 C -0.0573 -0.00763 -0.06056 -0.00601 -0.06473 -0.00485 C -0.06928 -0.00323 -0.07397 -0.00208 -0.07879 -0.00069 C -0.08778 0.00232 -0.0896 0.00371 -0.09859 0.00625 C -0.10823 0.00926 -0.10862 0.00903 -0.11799 0.01065 C -0.1288 0.01597 -0.11786 0.01134 -0.13766 0.01481 C -0.1417 0.01527 -0.14522 0.01666 -0.14899 0.01759 C -0.15173 0.01805 -0.15472 0.01828 -0.15733 0.01874 C -0.16032 0.01967 -0.16267 0.02106 -0.16566 0.02152 C -0.17022 0.02244 -0.17517 0.02244 -0.17999 0.02291 C -0.18259 0.02337 -0.18559 0.02383 -0.18833 0.02429 C -0.19314 0.02522 -0.19783 0.02591 -0.20226 0.02707 C -0.21476 0.03054 -0.20734 0.03054 -0.22193 0.03285 C -0.22675 0.03355 -0.23144 0.03378 -0.23625 0.03424 C -0.26374 0.04095 -0.22909 0.03285 -0.261 0.03979 C -0.27285 0.04234 -0.27376 0.04349 -0.28653 0.04511 C -0.29135 0.04581 -0.29604 0.04627 -0.30085 0.04673 C -0.32703 0.05321 -0.29382 0.04534 -0.32886 0.05251 C -0.33263 0.05321 -0.33589 0.05437 -0.34019 0.05529 C -0.34449 0.05598 -0.3493 0.05598 -0.35399 0.05645 C -0.36142 0.05737 -0.36897 0.05876 -0.37679 0.05922 C -0.39476 0.06061 -0.39567 0.05992 -0.41026 0.062 C -0.42485 0.06431 -0.41234 0.06316 -0.42992 0.06501 C -0.43904 0.06593 -0.4578 0.06778 -0.4578 0.06824 C -0.48606 0.06709 -0.5138 0.06709 -0.54206 0.06639 C -0.5616 0.0657 -0.55339 0.06524 -0.5672 0.06339 C -0.58752 0.06084 -0.57567 0.06316 -0.5982 0.06084 C -0.60093 0.06038 -0.60367 0.05969 -0.60666 0.05922 C -0.61018 0.05876 -0.61409 0.0583 -0.61799 0.05784 C -0.62659 0.05344 -0.62333 0.05645 -0.62333 0.04812 L -0.62333 0.04835 " pathEditMode="relative" rAng="0" ptsTypes="AAAAAAAAAAAAAAAAAAAAAAAAAAAAAAAAAAAAA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23" y="50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938E-7 3.46981E-6 L -4.1938E-7 0.00023 C -0.003 0.00439 -0.00573 0.00902 -0.00873 0.01318 C -0.00977 0.0148 -0.01094 0.01688 -0.01237 0.01758 C -0.0155 0.01896 -0.01888 0.01896 -0.02214 0.01966 C -0.03087 0.02475 -0.0198 0.01873 -0.03569 0.02405 C -0.03907 0.02521 -0.04233 0.0266 -0.04558 0.02845 C -0.04806 0.02984 -0.0504 0.03238 -0.05288 0.03284 L -0.06525 0.03493 C -0.06642 0.03562 -0.06773 0.03655 -0.0689 0.03724 C -0.07294 0.03909 -0.07841 0.04025 -0.08244 0.04163 C -0.08453 0.0421 -0.08661 0.04279 -0.08856 0.04372 C -0.08987 0.04418 -0.09104 0.0451 -0.09234 0.04603 L -0.2373 0.04372 C -0.23938 0.04372 -0.24134 0.0421 -0.24342 0.04163 C -0.24668 0.04071 -0.24993 0.03978 -0.25332 0.03932 C -0.27077 0.03655 -0.28393 0.03631 -0.30242 0.03493 C -0.31362 0.03099 -0.30346 0.03516 -0.31597 0.02845 C -0.31753 0.02752 -0.31922 0.02706 -0.32092 0.02637 C -0.32339 0.02498 -0.32574 0.0229 -0.32821 0.02197 C -0.33055 0.02082 -0.34241 0.01804 -0.34423 0.01758 C -0.3467 0.01619 -0.34905 0.01388 -0.35165 0.01318 C -0.37002 0.00763 -0.3471 0.01434 -0.36767 0.00879 C -0.37041 0.00809 -0.37809 0.00578 -0.38109 0.00439 C -0.38239 0.00393 -0.38356 0.00277 -0.38487 0.00231 C -0.3919 -0.00093 -0.38955 0.00115 -0.39594 -0.00209 C -0.39841 -0.00347 -0.40089 -0.00509 -0.40323 -0.00648 C -0.4074 -0.00879 -0.4057 -0.00856 -0.40818 -0.00856 L -0.41183 -0.0044 " pathEditMode="relative" rAng="0" ptsTypes="AAAAAAAAAAAAAAAAAAAAAAAAAAAAA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91" y="18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4241E-6 2.78048E-6 L 4.84241E-6 0.00023 C -0.03126 -0.01064 -0.01381 -0.00833 -0.05275 -0.00139 C -0.06838 0.00485 -0.08453 0.00694 -0.09977 0.01711 C -0.10042 0.01781 -0.10107 0.01827 -0.10185 0.0185 C -0.10772 0.02105 -0.11358 0.02313 -0.11957 0.02567 C -0.12048 0.02614 -0.12152 0.02683 -0.12243 0.02729 C -0.12803 0.02961 -0.13402 0.03053 -0.13936 0.03423 C -0.14783 0.03978 -0.1563 0.04626 -0.16424 0.05436 C -0.16515 0.05528 -0.16619 0.05644 -0.16711 0.05713 C -0.18625 0.07309 -0.20748 0.08142 -0.2248 0.10455 C -0.22611 0.1064 -0.22767 0.10849 -0.2291 0.11034 C -0.23848 0.12144 -0.24838 0.13092 -0.25749 0.14318 C -0.26622 0.15498 -0.27403 0.16909 -0.28237 0.18182 C -0.29018 0.19408 -0.30529 0.21605 -0.31298 0.23201 C -0.31584 0.23803 -0.31832 0.2452 -0.32079 0.25214 C -0.32144 0.25376 -0.3217 0.25584 -0.32222 0.25769 L -0.32288 0.26046 L -0.32561 0.27087 " pathEditMode="relative" rAng="0" ptsTypes="AAAAAAAAAAAAAAAAAAA">
                                      <p:cBhvr>
                                        <p:cTn id="6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EA42864-E71E-4BD4-8C52-35C4787C8B75}"/>
              </a:ext>
            </a:extLst>
          </p:cNvPr>
          <p:cNvSpPr txBox="1"/>
          <p:nvPr/>
        </p:nvSpPr>
        <p:spPr>
          <a:xfrm>
            <a:off x="209863" y="2044005"/>
            <a:ext cx="51349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Молодцы!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Вы смогли помочь снеговику.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1773" y="1774261"/>
            <a:ext cx="3625794" cy="4417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99" b="98489" l="15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078"/>
            <a:ext cx="1719883" cy="188281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18656" y="696885"/>
            <a:ext cx="1719262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828" y="95622"/>
            <a:ext cx="2738375" cy="27907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18" y="137366"/>
            <a:ext cx="1958340" cy="243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3982997"/>
            <a:ext cx="2392680" cy="2438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96690" y="3982997"/>
            <a:ext cx="1958340" cy="24384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70935" y="3753333"/>
            <a:ext cx="195834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ushVTI">
  <a:themeElements>
    <a:clrScheme name="AnalogousFromLightSeedLeftStep">
      <a:dk1>
        <a:srgbClr val="000000"/>
      </a:dk1>
      <a:lt1>
        <a:srgbClr val="FFFFFF"/>
      </a:lt1>
      <a:dk2>
        <a:srgbClr val="213A3B"/>
      </a:dk2>
      <a:lt2>
        <a:srgbClr val="E8E5E2"/>
      </a:lt2>
      <a:accent1>
        <a:srgbClr val="81A6C4"/>
      </a:accent1>
      <a:accent2>
        <a:srgbClr val="6EADAF"/>
      </a:accent2>
      <a:accent3>
        <a:srgbClr val="7BAC99"/>
      </a:accent3>
      <a:accent4>
        <a:srgbClr val="6EAF7B"/>
      </a:accent4>
      <a:accent5>
        <a:srgbClr val="86AC7B"/>
      </a:accent5>
      <a:accent6>
        <a:srgbClr val="93AA6B"/>
      </a:accent6>
      <a:hlink>
        <a:srgbClr val="9F795B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40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34</Words>
  <Application>Microsoft Office PowerPoint</Application>
  <PresentationFormat>Произвольный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BrushVTI</vt:lpstr>
      <vt:lpstr>«Признаки зимы»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Наталья Соловьёва</cp:lastModifiedBy>
  <cp:revision>29</cp:revision>
  <dcterms:created xsi:type="dcterms:W3CDTF">2020-11-11T14:14:28Z</dcterms:created>
  <dcterms:modified xsi:type="dcterms:W3CDTF">2022-12-11T10:44:29Z</dcterms:modified>
</cp:coreProperties>
</file>