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340768"/>
            <a:ext cx="7056784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kern="1800" dirty="0">
                <a:latin typeface="Times New Roman"/>
                <a:ea typeface="Times New Roman"/>
                <a:cs typeface="Times New Roman"/>
              </a:rPr>
              <a:t>Экологический проект </a:t>
            </a:r>
            <a:endParaRPr lang="ru-RU" sz="3200" dirty="0"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kern="1800" dirty="0">
                <a:latin typeface="Times New Roman"/>
                <a:ea typeface="Times New Roman"/>
                <a:cs typeface="Times New Roman"/>
              </a:rPr>
              <a:t>«Проблема мусора и «вторая жизнь» использованных вещей»</a:t>
            </a:r>
            <a:endParaRPr lang="ru-RU" sz="32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3429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Гурьева Наталья Сергеевна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Никифорова Валентина Владимировна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13992" y="551723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Качканар 2022г.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13992" y="3326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МДОУ ЦРР Детский сад №35 «Дружба»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00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роблема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мусора очень важна для нашего города! Мы решили её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и подготовили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слайды для того, чтобы дети смогли разобраться в том, какой бывает мусор и как долго он может пролежать в земле до полного разложения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9737" y="1704108"/>
            <a:ext cx="47067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пластиковая бутылка более — </a:t>
            </a:r>
            <a:r>
              <a:rPr lang="ru-RU" dirty="0" smtClean="0"/>
              <a:t>180-200 </a:t>
            </a:r>
            <a:r>
              <a:rPr lang="ru-RU" dirty="0"/>
              <a:t>лет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38"/>
          <a:stretch/>
        </p:blipFill>
        <p:spPr>
          <a:xfrm>
            <a:off x="4608004" y="1183978"/>
            <a:ext cx="3764885" cy="144016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366120" y="3475167"/>
            <a:ext cx="5598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/>
              <a:t>жестяная и консервная банка — более 10 лет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55"/>
          <a:stretch/>
        </p:blipFill>
        <p:spPr>
          <a:xfrm>
            <a:off x="107504" y="2784139"/>
            <a:ext cx="3366120" cy="175138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26182" y="5338188"/>
            <a:ext cx="42659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стеклянная бутылка — более 1000 лет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68"/>
          <a:stretch/>
        </p:blipFill>
        <p:spPr>
          <a:xfrm>
            <a:off x="4622810" y="4535526"/>
            <a:ext cx="3923928" cy="197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96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60340" y="1288906"/>
            <a:ext cx="17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бумага — 1 год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620688"/>
            <a:ext cx="3035829" cy="170765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607747" y="3429000"/>
            <a:ext cx="31245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пищевые отходы — 1 месяц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581736"/>
            <a:ext cx="3240360" cy="206386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43611" y="5455792"/>
            <a:ext cx="34083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Резина, шины— более 100 лет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55"/>
          <a:stretch/>
        </p:blipFill>
        <p:spPr>
          <a:xfrm>
            <a:off x="5454857" y="4647824"/>
            <a:ext cx="3430354" cy="1985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99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8" t="8519" r="25000" b="12407"/>
          <a:stretch/>
        </p:blipFill>
        <p:spPr bwMode="auto">
          <a:xfrm>
            <a:off x="251519" y="295622"/>
            <a:ext cx="8724529" cy="622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38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53</TotalTime>
  <Words>106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Gi Hj</dc:creator>
  <cp:lastModifiedBy>Gi Hj</cp:lastModifiedBy>
  <cp:revision>4</cp:revision>
  <dcterms:created xsi:type="dcterms:W3CDTF">2022-12-11T08:42:38Z</dcterms:created>
  <dcterms:modified xsi:type="dcterms:W3CDTF">2022-12-11T09:45:55Z</dcterms:modified>
</cp:coreProperties>
</file>