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4" r:id="rId6"/>
    <p:sldId id="263" r:id="rId7"/>
    <p:sldId id="262" r:id="rId8"/>
    <p:sldId id="261" r:id="rId9"/>
    <p:sldId id="270" r:id="rId10"/>
    <p:sldId id="265" r:id="rId11"/>
    <p:sldId id="258" r:id="rId12"/>
    <p:sldId id="267" r:id="rId13"/>
    <p:sldId id="268" r:id="rId14"/>
    <p:sldId id="26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DE135-546F-4B2E-9A0D-835321A76ED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B698B-1E4A-4F24-9CC1-C80EB1A5F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47664" y="-4437400"/>
            <a:ext cx="6048672" cy="1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Краткосрочный проект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Путешествия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 сказкам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Вторая младшая группа</a:t>
            </a:r>
            <a:r>
              <a:rPr kumimoji="0" lang="ru-RU" sz="280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«Ягодка»</a:t>
            </a:r>
          </a:p>
          <a:p>
            <a:pPr algn="r"/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Воспитатели:  Улько Яна Александровна,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Федулина Анна Ильинична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2022 год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-20221125-WA0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4248472" cy="2013083"/>
          </a:xfrm>
          <a:prstGeom prst="rect">
            <a:avLst/>
          </a:prstGeom>
        </p:spPr>
      </p:pic>
      <p:pic>
        <p:nvPicPr>
          <p:cNvPr id="7" name="Рисунок 6" descr="IMG-20221125-WA00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3501008"/>
            <a:ext cx="5040560" cy="2388404"/>
          </a:xfrm>
          <a:prstGeom prst="rect">
            <a:avLst/>
          </a:prstGeom>
        </p:spPr>
      </p:pic>
      <p:pic>
        <p:nvPicPr>
          <p:cNvPr id="8" name="Рисунок 7" descr="IMG-20221125-WA000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1412776"/>
            <a:ext cx="4255882" cy="20162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7704" y="476672"/>
            <a:ext cx="525658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 книг и героев сказок «Моя любимая сказка».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619672" y="1351801"/>
            <a:ext cx="568863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этап: заключительный (подведение итогов проделанной работы)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нализ полученных результатов,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Выставка книг и героев сказок «Моя любимая сказка»,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Развлечение – Кукольный театр «Рукавичка».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MG-20221125-WA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628800"/>
            <a:ext cx="3096344" cy="3733424"/>
          </a:xfrm>
          <a:prstGeom prst="rect">
            <a:avLst/>
          </a:prstGeom>
        </p:spPr>
      </p:pic>
      <p:pic>
        <p:nvPicPr>
          <p:cNvPr id="7" name="Рисунок 6" descr="IMG-20221125-WA0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1628800"/>
            <a:ext cx="3024336" cy="3744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692696"/>
            <a:ext cx="6860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сказок и настольные магнитные игры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619672" y="2213575"/>
            <a:ext cx="5688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221125_1437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3988" y="2450302"/>
            <a:ext cx="4248472" cy="3186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5656" y="764704"/>
            <a:ext cx="6066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Создание картотек и консультаций для родителей.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9969"/>
            <a:ext cx="4025534" cy="30191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619672" y="2213575"/>
            <a:ext cx="56886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IMG-20221127-WA0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052736"/>
            <a:ext cx="4392488" cy="50169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67744" y="332656"/>
            <a:ext cx="4306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Кукольный  театр  по сказке  «Рукавичка»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1484784"/>
            <a:ext cx="619268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Результаты проекта: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Дети познакомились с новыми для себя сказками.</a:t>
            </a:r>
          </a:p>
          <a:p>
            <a:pPr marL="514350" indent="-5143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Стали бережно относиться к книгам.</a:t>
            </a:r>
          </a:p>
          <a:p>
            <a:pPr marL="514350" indent="-5143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Появилось желание обыгрывать сказки, слушать их, рассматривать иллюстрации.</a:t>
            </a:r>
          </a:p>
          <a:p>
            <a:pPr marL="514350" indent="-51435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Научились активно вести беседы по услышанной сказке.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620688"/>
            <a:ext cx="691276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Название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Путешествия по сказкам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Тип 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художественно- эстетический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Вид 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групповой.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краткосрочный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(1неделя)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 познавательная, игровая, продуктивная, работа с родителями.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Дата проведения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с 21 ноября по 26 ноября 2022 года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Место проведения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ФГБДОУ №258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дети  младшей группы, воспитатели, родители.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27584" y="1042865"/>
            <a:ext cx="72008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 проблемы: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сожалению в наше время, такие мультфильмы и книжки как, «Синий трактор», «Ми-ми-мишки» и т.п. заменили наши любимые русские народные сказки. И устное народное творчество потихоньку устаревает. Но именно с помощью этого проекта, мы напоминаем детям обо всех художественных произведениях нашего народа, созданных когда-то для малышей. Таким образом, у  детей будет формироваться интерес к художественной литературе, представление детей о книгах, бережное отношение к книге, художественно эстетический вкус и любовь к своей родине.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Данный проект в условиях образовательного процесса в ДОУ оказывает большое влияние на развитие интеллекта детей, способствует формированию связной  речи, позитивного отношения к миру.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899592" y="980147"/>
            <a:ext cx="74168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Постановка проблемы: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знают мало русских народных сказок.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 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детей представления об устном народном творчестве, привить интерес к русской народной сказке, через различные виды деятельности.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Образовательные: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Создать необходимые условия для знакомства со сказками.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умение отражать содержание сказок в играх.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беседовать по иллюстрациям, пересказывать сказки.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Развивающее: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звуковую культуру речи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групповую сплоченность, самооценку детей.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у детей эмоциональную отзывчивость, внимание, любознательность.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Воспитательные: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у детей уважение к самому себе и другим детям.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Пробуждать интерес к сказкам.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бережное отношение к книге.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любовь к народному творчеству.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55576" y="1327451"/>
            <a:ext cx="7416824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Предполагаемые итоги реализации проекта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-Дети познакомятся со многими русскими народными сказками, будут знать их содержание.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-Дети попробуют в настольных, сюжетно-ролевых  играх, кукольных театрах передавать своего героя.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-Привлечение родителей к дальнейшему участию в мероприятиях группы (конкурсы рисунков, поделок, пополнение развивающей среды и т. д.)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у детей познавательной активности, творческих способностей, коммуникативных навыков.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-Оснащение выставки книг и сказочных героев «Моя любимая сказка» (с привлечением родителей).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-Развитие у детей детского творчества – рисование, лепка, аппликация.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6400800" cy="1752600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67744" y="764704"/>
            <a:ext cx="46085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реализации: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-Беседы с детьми и родителями;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-Организация тематических центров по проекту;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-Организация выставки  «Моя любимая сказка»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-Познавательно-игровая деятельность;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-Выполнение работ по художественной деятельности;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-Чтение, прослушивание и просмотр сказок.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-Совместная деятельность по конструированию.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-Организация развлечения – Кукольный театр «Рукавичка».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47664" y="831776"/>
            <a:ext cx="576064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реализации проекта.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этап: подготовительный (разработка проекта)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проблемы и актуальности проекта;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постановка цели и задач;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определение форм и методов работы;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сбор информации, литературы, дополнительных материалов;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работа по составлению этапов и плана по реализации проекта;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создание предметно-развивающей среды: Внести в книжный центр русские народные сказки, создать дидактические игры по теме проекта, ознакомление с новыми подвижными  играми. Подобрать картотеки: «Пальчиковые игры на основе сказок»; «Загадки о героях сказки»,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55576" y="1104854"/>
            <a:ext cx="756084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этап: основной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роведение непосредственно-образовательной деятельности по теме согласно планированию.</a:t>
            </a:r>
          </a:p>
          <a:p>
            <a:pPr lvl="0"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Папка-передвижка: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«Роль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сказки в развитии и воспитании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ребёнка»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Беседа: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«Моя любимая сказка»,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«Сказок много знаю я».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Д/И: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«Найди пару»,</a:t>
            </a:r>
            <a:r>
              <a:rPr lang="ru-RU" dirty="0" smtClean="0"/>
              <a:t> </a:t>
            </a:r>
            <a:r>
              <a:rPr lang="ru-RU" dirty="0"/>
              <a:t>«Кто вспомнит сказку</a:t>
            </a:r>
            <a:r>
              <a:rPr lang="ru-RU" dirty="0" smtClean="0"/>
              <a:t>?»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,«</a:t>
            </a:r>
            <a:r>
              <a:rPr lang="ru-RU" dirty="0"/>
              <a:t>Клубок </a:t>
            </a:r>
            <a:r>
              <a:rPr lang="ru-RU" dirty="0" smtClean="0"/>
              <a:t>сказок».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Подвижные игры: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«Теремок", «У медведя во бору».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Рисование: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Аппликация: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«Репка».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Лепка: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«Колобок».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Хороводная игра: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«Зайка шёл».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Сюжетно-ролевая игра: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«Курочка  ряба».</a:t>
            </a:r>
          </a:p>
          <a:p>
            <a:pPr>
              <a:buFont typeface="Wingdings" pitchFamily="2" charset="2"/>
              <a:buChar char="q"/>
            </a:pPr>
            <a:r>
              <a:rPr lang="ru-RU" b="1" baseline="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сказок: </a:t>
            </a:r>
            <a:r>
              <a:rPr lang="ru-RU" baseline="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«Рукавичка», «Теремок», «Колобок», «Репка», «Курочка ряба».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348410441_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IMG_20221122_1538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844824"/>
            <a:ext cx="4114150" cy="3432125"/>
          </a:xfrm>
          <a:prstGeom prst="rect">
            <a:avLst/>
          </a:prstGeom>
        </p:spPr>
      </p:pic>
      <p:pic>
        <p:nvPicPr>
          <p:cNvPr id="8" name="Рисунок 7" descr="IMG_20221202_1517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628800"/>
            <a:ext cx="3075806" cy="41010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322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 улько</dc:creator>
  <cp:lastModifiedBy>виталий улько</cp:lastModifiedBy>
  <cp:revision>16</cp:revision>
  <dcterms:created xsi:type="dcterms:W3CDTF">2022-11-24T15:51:28Z</dcterms:created>
  <dcterms:modified xsi:type="dcterms:W3CDTF">2022-12-11T15:01:46Z</dcterms:modified>
</cp:coreProperties>
</file>