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016" autoAdjust="0"/>
  </p:normalViewPr>
  <p:slideViewPr>
    <p:cSldViewPr snapToGrid="0">
      <p:cViewPr varScale="1">
        <p:scale>
          <a:sx n="116" d="100"/>
          <a:sy n="116" d="100"/>
        </p:scale>
        <p:origin x="3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055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498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028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694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26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248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56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166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092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359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62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44925-D528-44DA-891A-EBA3CFC1E995}" type="datetimeFigureOut">
              <a:rPr lang="ru-RU" smtClean="0"/>
              <a:t>14.06.2020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99772-31FE-4645-A1A9-75D98650F4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08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947" y="1672281"/>
            <a:ext cx="8482149" cy="47944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9330" y="1270643"/>
            <a:ext cx="9144000" cy="401637"/>
          </a:xfrm>
        </p:spPr>
        <p:txBody>
          <a:bodyPr>
            <a:normAutofit fontScale="90000"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Государственное бюджетное дошкольное образовательное учреждение </a:t>
            </a:r>
            <a:b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Детский сад №428 Московского района Санкт-Петербурга </a:t>
            </a:r>
            <a:br>
              <a:rPr lang="ru-RU" sz="1400" b="1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977074" y="1062681"/>
            <a:ext cx="8736637" cy="107092"/>
          </a:xfrm>
        </p:spPr>
        <p:txBody>
          <a:bodyPr>
            <a:normAutofit fontScale="25000" lnSpcReduction="20000"/>
          </a:bodyPr>
          <a:lstStyle/>
          <a:p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03948" y="5251269"/>
            <a:ext cx="1587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Глушкова М.С.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237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547687"/>
            <a:ext cx="7334250" cy="576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97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65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47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399" y="148045"/>
            <a:ext cx="10476411" cy="641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77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4" y="339635"/>
            <a:ext cx="9797143" cy="6383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50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994" y="383177"/>
            <a:ext cx="10215155" cy="630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354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" y="461554"/>
            <a:ext cx="9788434" cy="600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47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210" y="0"/>
            <a:ext cx="974557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866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03" y="513805"/>
            <a:ext cx="10032274" cy="602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455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86" y="496389"/>
            <a:ext cx="9222377" cy="603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35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16" y="0"/>
            <a:ext cx="10058400" cy="657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5106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8</Words>
  <Application>Microsoft Office PowerPoint</Application>
  <PresentationFormat>Широкоэкранный</PresentationFormat>
  <Paragraphs>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Государственное бюджетное дошкольное образовательное учреждение  Детский сад №428 Московского района Санкт-Петербурга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</dc:title>
  <dc:creator>1988zon1501@mail.ru</dc:creator>
  <cp:lastModifiedBy>1988zon1501@mail.ru</cp:lastModifiedBy>
  <cp:revision>4</cp:revision>
  <dcterms:created xsi:type="dcterms:W3CDTF">2020-06-12T13:09:21Z</dcterms:created>
  <dcterms:modified xsi:type="dcterms:W3CDTF">2020-06-14T14:50:18Z</dcterms:modified>
</cp:coreProperties>
</file>