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5722F8-170C-443B-ADC4-D9CB31F6E19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Зимующие птицы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Рассматриваем птиц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4562037" cy="303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2679192"/>
            <a:ext cx="3960440" cy="3414104"/>
          </a:xfrm>
        </p:spPr>
        <p:txBody>
          <a:bodyPr>
            <a:normAutofit/>
          </a:bodyPr>
          <a:lstStyle/>
          <a:p>
            <a:r>
              <a:rPr lang="ru-RU" sz="1800" dirty="0" err="1"/>
              <a:t>Спинкою</a:t>
            </a:r>
            <a:r>
              <a:rPr lang="ru-RU" sz="1800" dirty="0"/>
              <a:t> зеленовата,</a:t>
            </a:r>
            <a:br>
              <a:rPr lang="ru-RU" sz="1800" dirty="0"/>
            </a:br>
            <a:r>
              <a:rPr lang="ru-RU" sz="1800" dirty="0"/>
              <a:t>Животиком желтовата,</a:t>
            </a:r>
            <a:br>
              <a:rPr lang="ru-RU" sz="1800" dirty="0"/>
            </a:br>
            <a:r>
              <a:rPr lang="ru-RU" sz="1800" dirty="0"/>
              <a:t>Чёрненькая шапочка</a:t>
            </a:r>
            <a:br>
              <a:rPr lang="ru-RU" sz="1800" dirty="0"/>
            </a:br>
            <a:r>
              <a:rPr lang="ru-RU" sz="1800" dirty="0"/>
              <a:t>И полоска шарфика</a:t>
            </a:r>
            <a:r>
              <a:rPr lang="ru-RU" sz="1800" dirty="0" smtClean="0"/>
              <a:t>.</a:t>
            </a:r>
          </a:p>
          <a:p>
            <a:pPr marL="0" indent="0" algn="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(синица)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221088"/>
            <a:ext cx="1681325" cy="2193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23728" y="551723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02591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060848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8627" y="2420887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ветвях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украшенных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снежной бахромой,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Яблоки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румяные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выросли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зимой.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Яблоки по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яблоне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весело снуют,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Гусениц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мороженых</a:t>
            </a:r>
          </a:p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яблоки клюют.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(Снегири</a:t>
            </a:r>
            <a:r>
              <a:rPr lang="ru-RU" dirty="0"/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59513"/>
            <a:ext cx="1296145" cy="13553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6021288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8892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1484784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1988840"/>
            <a:ext cx="3042436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Чик-чирик!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зернышком прыг!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Клюй, не робей! Кто это?…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(Воробей)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1168"/>
            <a:ext cx="2187118" cy="15481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544522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9073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4389120" cy="416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27584" y="2132856"/>
            <a:ext cx="2970685" cy="14773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Плотник острым долотом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Строит дом с одним окном.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«Я по дереву стучу,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Червяка добыть хочу!»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(Дятел)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17032"/>
            <a:ext cx="1735832" cy="24038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6120931"/>
            <a:ext cx="77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40544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04861"/>
            <a:ext cx="390525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76056" y="2276872"/>
            <a:ext cx="3437159" cy="14773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Подбирает он проворно 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Кинутые ему зерна 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гнездится на карнизе 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 любимый ... (голубь сизый)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(П. Смолин)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21088"/>
            <a:ext cx="2789087" cy="2091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5661248"/>
            <a:ext cx="87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голубь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4477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17031"/>
            <a:ext cx="5112568" cy="2875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1988840"/>
            <a:ext cx="26677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Непоседа птица эта,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Одного с березой цвета: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Верещунья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белобока,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зовут ее…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(Сорока)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2776"/>
            <a:ext cx="2478148" cy="1536452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ContrastingLeftFacing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TextBox 1"/>
          <p:cNvSpPr txBox="1"/>
          <p:nvPr/>
        </p:nvSpPr>
        <p:spPr>
          <a:xfrm>
            <a:off x="5796136" y="3335851"/>
            <a:ext cx="89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401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68838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4048" y="1772816"/>
            <a:ext cx="3839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на дереве сидит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«Кар! Кар! Кар! Кар!» кричит?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(Ворона)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17" y="4653136"/>
            <a:ext cx="2447287" cy="1687066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sp>
        <p:nvSpPr>
          <p:cNvPr id="5" name="TextBox 4"/>
          <p:cNvSpPr txBox="1"/>
          <p:nvPr/>
        </p:nvSpPr>
        <p:spPr>
          <a:xfrm>
            <a:off x="1547664" y="530120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033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38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    Зимующие птицы</vt:lpstr>
      <vt:lpstr>Рассматриваем птиц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Антон</dc:creator>
  <cp:lastModifiedBy>1</cp:lastModifiedBy>
  <cp:revision>14</cp:revision>
  <dcterms:created xsi:type="dcterms:W3CDTF">2013-11-30T17:56:12Z</dcterms:created>
  <dcterms:modified xsi:type="dcterms:W3CDTF">2022-12-11T10:57:45Z</dcterms:modified>
</cp:coreProperties>
</file>