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62" r:id="rId6"/>
    <p:sldId id="263" r:id="rId7"/>
    <p:sldId id="261" r:id="rId8"/>
    <p:sldId id="259" r:id="rId9"/>
    <p:sldId id="260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67000"/>
            <a:ext cx="6934200" cy="933450"/>
          </a:xfrm>
        </p:spPr>
        <p:txBody>
          <a:bodyPr>
            <a:noAutofit/>
          </a:bodyPr>
          <a:lstStyle/>
          <a:p>
            <a:pPr algn="l"/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Речевой куб.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и развитие речевой активности детей через игровую деятельность. 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Способствовать развитию положительных эмоций детей. Упражнять в умении определять положения звука в слове. Закреплять навыки звукового анализа и синтеза. Формировать умения составлять сложные предложения и описательные рассказы. Развивать связную речь. Воспитывать интерес к дидактическим играм. 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Описание.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речи во всем ее видовом разнообразии является актуальной в дошкольном возрасте. На сегодняшний день существует множество методик, с помощью которых можно регулировать процесс речи у детей. Важнейшим условием совершенствования речевой деятельности дошкольников является создание эмоционально благоприятной ситуации, способствующей возникновению желания активно участвовать в речевом общении. При этом особое значение имеет игровое общение детей. Этому условию соответствует разработанное игровое пособие «Речевой куб». Это пособие представляет собой куб с шестью гранями. На каждой грани  можно размещать различный речевой материал (картинки). Данное пособие можно использовать в непосредственно-образовательной деятельности, в индивидуальной работе с детьми и в самостоятельной  деятельности  детей. Речевой куб многофункционален, прост в изготовлении, удобен в использовании. Являются ярким элементом предметно – пространственной среды . Речевой куб, можно  использовать в разных  возрастных  группах . Дети с удовольствием занимаются с данным пособием, оно вызывает у них интерес, развивает любознательность, память, внимание, а главное — речь. Таким образом использование речевого куба способствует расширению речевой среды в группе, создает у детей желание участвовать в речевом общении со взрослым и с детьми, а также самостоятельно. </a:t>
            </a:r>
            <a:b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8400" y="2130425"/>
            <a:ext cx="60198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«Звуковая песенка»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выработка длительной воздушной струи, формирование звуковой культуры речи.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гранях куба гласные буквы. Дети передают куб, какая буква выпала тот звук и поют. Стараются передавать, быстрее что бы песенка не прерывалась. (</a:t>
            </a:r>
            <a:r>
              <a:rPr lang="ru-RU" sz="2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а,о,у,ы,е,ё.и,я.э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«Четвёртый лишний»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Выделить четвёртый лишний предмет на каждой грани куба. 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ребёнком куб. Например, пять картинок начинаются на один звук, а одна картинка на другой. Ребёнок должен назвать лишнюю картинку и  рассказать почему она лишняя.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1371601"/>
            <a:ext cx="6248400" cy="2228850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«ПОДБЕРИ ПРИЗНАК»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Цель: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согласовывать прилагательные с существительными.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подкидывают куб. воспитатель спрашивает, что изображено и задаёт вопросы (какой? какая? какие? какое?), ребёнок отвечает. Куртка (какая?) – красная, теплая, зимняя… Сапоги (какие?) – коричневые, удобные, теплые… Шарф (какой?) – пушистый, вязанный… Перчатки (какие?) – кожаные, белые... Шляпа (какая?) – черная, большая… Туфли (какие?) – осенние, красивые… Платье (какое?) - новое, нарядное, зеленое… Рубашка (какая?) - белая, праздничная…. Шуба (какая?) - меховая, теплая…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«НАЗОВИ ЛАСКОВО»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детей образовывать слова при помощи уменьшительно ласкательных суффиксов. Оборудование: мяч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передают куб в кругу, изменяя фразу так, чтобы слова в ней звучали ласково. Шуба теплая -  шубка тепленькая ;Лиса хитрая - лисичка хитренькая; Заяц белый - зайчик беленький; Сапоги чистые - сапожки чистенькие ; Ветка короткая - веточка коротенькая; Шишка длинная - шишечка длинненькая ;Ворона черная - вороненок черненький; Снег белый - снежок беленький. </a:t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«ГДЕ НАЧАЛО РАССКАЗА?»</a:t>
            </a:r>
            <a:b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(для индивидуальной работы)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передавать правильную временную и логическую последовательность рассказа с помощью серийных картинок.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составить рассказ опираясь на картинки. Картинки служат своеобразным планом рассказа, позволяют точно передать сюжет, от начала до конца. По каждой картинке ребёнок составляет одно предложение и вместе они соединяются в связный рассказ.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1219200"/>
            <a:ext cx="6019800" cy="34290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«ПОСЧИТАЙ»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согласовании существительных с числительными 1-2-5.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называет один предмет, дети отвечают, как будет звучать 1-2-5 предметов. Один мяч, два мяча, пять мячей. Одна кукла, две куклы, пять кукол. Одно облако, два облака, пять облаков.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«УЗНАЙ ПО ОПИСАНИЮ» </a:t>
            </a:r>
            <a:b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составлять описательные загадки о ягодах, фруктах и т.д.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ребенок подкидывает куб, какая картинка выпала на грани куба описывает ее. Остальные дети угадывают по описанию. «Овальный, твердый, жёлтый, кислый, кладут в чай» (Лимон). </a:t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133600"/>
            <a:ext cx="6248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«ИЗМЕНИ СЛОВО»</a:t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падежном и предложном согласовании.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 :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Изменить слово «окно» в контексте предложения. В доме большое … . В доме нет … . Я подошел к … . Я мечтаю о большом … . У меня растут цветы под … .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130425"/>
            <a:ext cx="61722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«ОБРАЗУЙ СЛОВА»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и активизировать словарный запас. Упражнять в образовании действительных причастий настоящего времени.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на гранях куба вставлены предметные картинки перелетных птиц. Поет- Поющая ; Щебечет –Щебечущая; Улетает- Улетающая ; Кормит –Кормящая; Плывет -Плывущая ; Кричит- Кричащая; Голодает – Голодающая.</a:t>
            </a:r>
            <a:br>
              <a:rPr lang="ru-RU" sz="2200" dirty="0">
                <a:solidFill>
                  <a:srgbClr val="00206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«СКАЖИ ОДНИМ СЛОВОМ»</a:t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упражнять в образовании сложных прилагательных. 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куб с картинками птиц. 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сороки белые бока, поэтому ее называют ….(белобока). У синицы желтая грудь, поэтому ее называют … (желтогрудая). У снегиря красная грудь, поэтому его называют … (…). У дятла красная голова, поэтому его называют … (…). У вороны черные крылья, поэтому ее называют … (…). У дятла острый клюв, поэтому его называют … (…).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                                                        Речевой куб.               Цель: формирование и развитие речевой активности детей через игровую деятельность.  Задачи: Способствовать развитию положительных эмоций детей. Упражнять в умении определять положения звука в слове. Закреплять навыки звукового анализа и синтеза. Формировать умения составлять сложные предложения и описательные рассказы. Развивать связную речь. Воспитывать интерес к дидактическим играм.  Описание. Проблема речи во всем ее видовом разнообразии является актуальной в дошкольном возрасте. На сегодняшний день существует множество методик, с помощью которых можно регулировать процесс речи у детей. Важнейшим условием совершенствования речевой деятельности дошкольников является создание эмоционально благоприятной ситуации, способствующей возникновению желания активно участвовать в речевом общении. При этом особое значение имеет игровое общение детей. Этому условию соответствует разработанное игровое пособие «Речевой куб». Это пособие представляет собой куб с шестью гранями. На каждой грани  можно размещать различный речевой материал (картинки). Данное пособие можно использовать в непосредственно-образовательной деятельности, в индивидуальной работе с детьми и в самостоятельной  деятельности  детей. Речевой куб многофункционален, прост в изготовлении, удобен в использовании. Являются ярким элементом предметно – пространственной среды . Речевой куб, можно  использовать в разных  возрастных  группах . Дети с удовольствием занимаются с данным пособием, оно вызывает у них интерес, развивает любознательность, память, внимание, а главное — речь. Таким образом использование речевого куба способствует расширению речевой среды в группе, создает у детей желание участвовать в речевом общении со взрослым и с детьми, а также самостоятельно.  </vt:lpstr>
      <vt:lpstr>   «ПОДБЕРИ ПРИЗНАК»   Цель: учить согласовывать прилагательные с существительными.    Ход игры:  Дети подкидывают куб. воспитатель спрашивает, что изображено и задаёт вопросы (какой? какая? какие? какое?), ребёнок отвечает. Куртка (какая?) – красная, теплая, зимняя… Сапоги (какие?) – коричневые, удобные, теплые… Шарф (какой?) – пушистый, вязанный… Перчатки (какие?) – кожаные, белые... Шляпа (какая?) – черная, большая… Туфли (какие?) – осенние, красивые… Платье (какое?) - новое, нарядное, зеленое… Рубашка (какая?) - белая, праздничная…. Шуба (какая?) - меховая, теплая…</vt:lpstr>
      <vt:lpstr>«НАЗОВИ ЛАСКОВО»   Цель: учить детей образовывать слова при помощи уменьшительно ласкательных суффиксов. Оборудование: мяч   Ход игры: Дети передают куб в кругу, изменяя фразу так, чтобы слова в ней звучали ласково. Шуба теплая -  шубка тепленькая ;Лиса хитрая - лисичка хитренькая; Заяц белый - зайчик беленький; Сапоги чистые - сапожки чистенькие ; Ветка короткая - веточка коротенькая; Шишка длинная - шишечка длинненькая ;Ворона черная - вороненок черненький; Снег белый - снежок беленький.  </vt:lpstr>
      <vt:lpstr>«ГДЕ НАЧАЛО РАССКАЗА?»  (для индивидуальной работы)   Цель: учить передавать правильную временную и логическую последовательность рассказа с помощью серийных картинок.   Ход игры: Ребенку предлагается составить рассказ опираясь на картинки. Картинки служат своеобразным планом рассказа, позволяют точно передать сюжет, от начала до конца. По каждой картинке ребёнок составляет одно предложение и вместе они соединяются в связный рассказ. </vt:lpstr>
      <vt:lpstr>«ПОСЧИТАЙ»   Цель: упражнять в согласовании существительных с числительными 1-2-5.   Ход игры: Воспитатель называет один предмет, дети отвечают, как будет звучать 1-2-5 предметов. Один мяч, два мяча, пять мячей. Одна кукла, две куклы, пять кукол. Одно облако, два облака, пять облаков.</vt:lpstr>
      <vt:lpstr>«УЗНАЙ ПО ОПИСАНИЮ»   Цель: учить составлять описательные загадки о ягодах, фруктах и т.д.   Ход игры: Один ребенок подкидывает куб, какая картинка выпала на грани куба описывает ее. Остальные дети угадывают по описанию. «Овальный, твердый, жёлтый, кислый, кладут в чай» (Лимон).  </vt:lpstr>
      <vt:lpstr>«ИЗМЕНИ СЛОВО»  Цель: упражнять в падежном и предложном согласовании.   Ход игры : Изменить слово «окно» в контексте предложения. В доме большое … . В доме нет … . Я подошел к … . Я мечтаю о большом … . У меня растут цветы под … .  </vt:lpstr>
      <vt:lpstr>«ОБРАЗУЙ СЛОВА»   Цель: расширять и активизировать словарный запас. Упражнять в образовании действительных причастий настоящего времени.   Материал: на гранях куба вставлены предметные картинки перелетных птиц. Поет- Поющая ; Щебечет –Щебечущая; Улетает- Улетающая ; Кормит –Кормящая; Плывет -Плывущая ; Кричит- Кричащая; Голодает – Голодающая. </vt:lpstr>
      <vt:lpstr>«СКАЖИ ОДНИМ СЛОВОМ»   Цель: упражнять в образовании сложных прилагательных.   Материал: куб с картинками птиц.   Ход игры: У сороки белые бока, поэтому ее называют ….(белобока). У синицы желтая грудь, поэтому ее называют … (желтогрудая). У снегиря красная грудь, поэтому его называют … (…). У дятла красная голова, поэтому его называют … (…). У вороны черные крылья, поэтому ее называют … (…). У дятла острый клюв, поэтому его называют … (…). </vt:lpstr>
      <vt:lpstr> «Звуковая песенка»   Цель: выработка длительной воздушной струи, формирование звуковой культуры речи.   Ход игры: На гранях куба гласные буквы. Дети передают куб, какая буква выпала тот звук и поют. Стараются передавать, быстрее что бы песенка не прерывалась. (а,о,у,ы,е,ё.и,я.э)   </vt:lpstr>
      <vt:lpstr>«Четвёртый лишний»   Цель. Выделить четвёртый лишний предмет на каждой грани куба.   Ход игры: Перед ребёнком куб. Например, пять картинок начинаются на один звук, а одна картинка на другой. Ребёнок должен назвать лишнюю картинку и  рассказать почему она лишняя.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galeeva_svetlana@rambler.ru</cp:lastModifiedBy>
  <cp:revision>13</cp:revision>
  <dcterms:created xsi:type="dcterms:W3CDTF">2018-11-27T03:01:57Z</dcterms:created>
  <dcterms:modified xsi:type="dcterms:W3CDTF">2022-12-11T08:41:26Z</dcterms:modified>
</cp:coreProperties>
</file>