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638C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735E-C8EF-4CB1-9D01-AEE119E7FBC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B090-E2EB-4EE3-86E6-0D997E4C4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138601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0735E-C8EF-4CB1-9D01-AEE119E7FBC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DB090-E2EB-4EE3-86E6-0D997E4C4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98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0728" y="1650460"/>
            <a:ext cx="7023340" cy="1325563"/>
          </a:xfrm>
        </p:spPr>
        <p:txBody>
          <a:bodyPr>
            <a:prstTxWarp prst="textCanDown">
              <a:avLst/>
            </a:prstTxWarp>
          </a:bodyPr>
          <a:lstStyle/>
          <a:p>
            <a:pPr algn="ctr"/>
            <a:r>
              <a:rPr lang="ru-RU" b="1" smtClean="0">
                <a:ln w="6600">
                  <a:solidFill>
                    <a:srgbClr val="FF0066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Режимные моменты: </a:t>
            </a:r>
            <a:br>
              <a:rPr lang="ru-RU" b="1" smtClean="0">
                <a:ln w="6600">
                  <a:solidFill>
                    <a:srgbClr val="FF0066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ln w="6600">
                  <a:solidFill>
                    <a:srgbClr val="FF0066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ролевая игра</a:t>
            </a:r>
            <a:endParaRPr lang="ru-RU" b="1">
              <a:ln w="6600">
                <a:solidFill>
                  <a:srgbClr val="FF0066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92" y="1364699"/>
            <a:ext cx="3841634" cy="493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705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78" y="626851"/>
            <a:ext cx="4365927" cy="5821235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8127" y="1278690"/>
            <a:ext cx="6031051" cy="45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0348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48" y="251790"/>
            <a:ext cx="6024826" cy="451861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018" y="2184373"/>
            <a:ext cx="5851941" cy="438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204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914" y="491703"/>
            <a:ext cx="4591048" cy="612139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0625" y="707364"/>
            <a:ext cx="6110912" cy="458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7098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119" y="1420183"/>
            <a:ext cx="3518060" cy="469074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" y="260498"/>
            <a:ext cx="3175824" cy="42344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436" y="2208362"/>
            <a:ext cx="3338140" cy="445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1483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6509" y="433137"/>
            <a:ext cx="11540691" cy="57438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задач дошкольных образовательных учреждений является развитие и совершенствование игровой деятельности воспитанников.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место среди игр дошкольников занимают </a:t>
            </a:r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сюжетно-ролевые,</a:t>
            </a:r>
            <a:r>
              <a:rPr lang="ru-RU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такие, в которых дети добровольно выполняют последовательности взаимосвязанных действий (сюжету) и берут на себя образ (роль) с определёнными обязанностями.</a:t>
            </a:r>
          </a:p>
          <a:p>
            <a:pPr marL="0" indent="0">
              <a:buNone/>
            </a:pPr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в этом возрасте способствуют:</a:t>
            </a:r>
          </a:p>
          <a:p>
            <a:r>
              <a:rPr lang="ru-RU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0" i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азвитию интеллекта;</a:t>
            </a:r>
            <a:r>
              <a:rPr lang="ru-RU" b="0" i="0" smtClean="0">
                <a:solidFill>
                  <a:srgbClr val="0000FF"/>
                </a:solidFill>
                <a:effectLst/>
                <a:latin typeface="Open Sans"/>
              </a:rPr>
              <a:t> </a:t>
            </a:r>
          </a:p>
          <a:p>
            <a:r>
              <a:rPr lang="ru-RU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0" i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ктивизации речи;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творчества, воображения, умения импровизировать.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165940677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9507" y="365760"/>
            <a:ext cx="11540691" cy="649224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5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сюжетно-ролевой игры во второй младшей группе:</a:t>
            </a:r>
          </a:p>
          <a:p>
            <a:pPr marL="0" indent="0">
              <a:buNone/>
            </a:pPr>
            <a:r>
              <a:rPr lang="ru-RU" sz="32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помочь ребёнку перевести неосмысленные действия с игрушками, предметами в имеющие смысл и результат, строить и развивать несложный сюжет;</a:t>
            </a:r>
          </a:p>
          <a:p>
            <a:pPr marL="0" indent="0">
              <a:buNone/>
            </a:pPr>
            <a:r>
              <a:rPr lang="ru-RU" sz="32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творчество детей при создании игровых ситуаций, поощрять самостоятельность в игре, умение проявлять активность и инициативу, оставаясь в рамках выбранного сюжета, но не подменять игру выполнением «сценария» педагога;</a:t>
            </a:r>
          </a:p>
          <a:p>
            <a:pPr>
              <a:buFontTx/>
              <a:buChar char="-"/>
            </a:pPr>
            <a:r>
              <a:rPr lang="ru-RU" sz="32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использовать в игре предметы-заместители;</a:t>
            </a:r>
          </a:p>
          <a:p>
            <a:pPr>
              <a:buFontTx/>
              <a:buChar char="-"/>
            </a:pPr>
            <a:r>
              <a:rPr lang="ru-RU" sz="3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умение придерживаться выбранной роли, действовать согласно ей;</a:t>
            </a:r>
          </a:p>
          <a:p>
            <a:pPr>
              <a:buFontTx/>
              <a:buChar char="-"/>
            </a:pPr>
            <a:r>
              <a:rPr lang="ru-RU" sz="3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пособствовать установлению игрового взаимодействия, партнерских отношений между участниками игры, ролевому общению.</a:t>
            </a:r>
          </a:p>
        </p:txBody>
      </p:sp>
    </p:spTree>
    <p:extLst>
      <p:ext uri="{BB962C8B-B14F-4D97-AF65-F5344CB8AC3E}">
        <p14:creationId xmlns:p14="http://schemas.microsoft.com/office/powerpoint/2010/main" val="232553419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8007" y="298383"/>
            <a:ext cx="11556734" cy="57630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сюжетно-ролевых игр дошкольников:</a:t>
            </a:r>
          </a:p>
          <a:p>
            <a:pPr marL="0" indent="0" algn="ctr">
              <a:buNone/>
            </a:pPr>
            <a:endParaRPr lang="ru-RU" sz="3200" b="1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b="1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lang="ru-RU" sz="3200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Игры-ситуации (воспроизводятся события из жизни).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Драматизации (по мотивам сказок, мультфильмов).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Строительные (совместное возведение и обыгрывание построек).</a:t>
            </a:r>
          </a:p>
          <a:p>
            <a:pPr marL="0" indent="0" algn="ctr">
              <a:buNone/>
            </a:pPr>
            <a:endParaRPr lang="ru-RU" sz="400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01064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3255" y="433137"/>
            <a:ext cx="11180545" cy="57438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дети увлеклись игрой и смогли воплотить игровой замысел, они должны накопить жизненный опыт, который потом смогут перенести в игру. </a:t>
            </a:r>
          </a:p>
          <a:p>
            <a:pPr marL="0" indent="0">
              <a:buNone/>
            </a:pPr>
            <a:r>
              <a:rPr lang="ru-RU" sz="3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Необходима предварительная работа:</a:t>
            </a:r>
          </a:p>
          <a:p>
            <a:pPr marL="0" indent="0">
              <a:buNone/>
            </a:pPr>
            <a:r>
              <a:rPr lang="ru-RU" sz="4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наблюдения за трудом взрослых (помощника воспитателя, дворника, музыкального руководителя), играми детей других групп, явлениями общественной жизни (в детский сад привезли продукты, детей забирают домой, прохожие идут мимо участка группы и т. д.).</a:t>
            </a:r>
          </a:p>
          <a:p>
            <a:pPr>
              <a:buFontTx/>
              <a:buChar char="-"/>
            </a:pPr>
            <a:r>
              <a:rPr lang="ru-RU" sz="4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разучивание художественных произведений. Разучив потешку, колыбельную, стихотворение о профессии, дети с удовольствием используют их в соответствующей игре.</a:t>
            </a:r>
          </a:p>
          <a:p>
            <a:pPr>
              <a:buFontTx/>
              <a:buChar char="-"/>
            </a:pPr>
            <a:r>
              <a:rPr lang="ru-RU" sz="4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пражнения «Поделись игрушкой», «Какая посуда столовая, а какая чайная?» и другие</a:t>
            </a:r>
          </a:p>
          <a:p>
            <a:pPr marL="0" indent="0">
              <a:buNone/>
            </a:pPr>
            <a:endParaRPr lang="ru-RU" sz="400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68728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34104" y="1288604"/>
            <a:ext cx="10400897" cy="40594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Строгих временных рамок игра, как и всякий творческий процесс, не имеет. </a:t>
            </a:r>
            <a:endParaRPr lang="ru-RU" sz="40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четвёртого года достаточно развивать сюжетно-ролевую игру в течение 30–40 минут, но иногда она может длиться минут 20.</a:t>
            </a:r>
          </a:p>
        </p:txBody>
      </p:sp>
    </p:spTree>
    <p:extLst>
      <p:ext uri="{BB962C8B-B14F-4D97-AF65-F5344CB8AC3E}">
        <p14:creationId xmlns:p14="http://schemas.microsoft.com/office/powerpoint/2010/main" val="193156943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237" y="2743200"/>
            <a:ext cx="5371381" cy="4028536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18" y="60385"/>
            <a:ext cx="4802716" cy="36020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3" r="30321" b="10566"/>
          <a:stretch>
            <a:fillRect/>
          </a:stretch>
        </p:blipFill>
        <p:spPr>
          <a:xfrm>
            <a:off x="9044037" y="60385"/>
            <a:ext cx="2924355" cy="613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5259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969" y="712818"/>
            <a:ext cx="4007193" cy="53429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649" y="1199071"/>
            <a:ext cx="5348377" cy="401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225751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24" b="-1179"/>
          <a:stretch>
            <a:fillRect/>
          </a:stretch>
        </p:blipFill>
        <p:spPr>
          <a:xfrm>
            <a:off x="173268" y="177980"/>
            <a:ext cx="4311441" cy="40403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352" y="1781686"/>
            <a:ext cx="3633742" cy="4844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4106" y="346766"/>
            <a:ext cx="3531369" cy="470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7131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Широкоэкранный</PresentationFormat>
  <Paragraphs>25</Paragraphs>
  <Slides>13</Slides>
  <Notes>0</Notes>
  <TotalTime>119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9">
      <vt:lpstr>Arial</vt:lpstr>
      <vt:lpstr>Calibri Light</vt:lpstr>
      <vt:lpstr>Calibri</vt:lpstr>
      <vt:lpstr>Times New Roman</vt:lpstr>
      <vt:lpstr>Open Sans</vt:lpstr>
      <vt:lpstr>Тема Office</vt:lpstr>
      <vt:lpstr>Режимные моменты: сюжетно – ролевая игра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Режимные моменты:  сюжетно – ролевая игра</dc:title>
  <dc:creator>ПАВЕЛ</dc:creator>
  <cp:lastModifiedBy>ПАВЕЛ</cp:lastModifiedBy>
  <cp:revision>14</cp:revision>
  <dcterms:created xsi:type="dcterms:W3CDTF">2022-11-26T15:02:51Z</dcterms:created>
  <dcterms:modified xsi:type="dcterms:W3CDTF">2022-12-11T16:22:21Z</dcterms:modified>
</cp:coreProperties>
</file>