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1"/>
  </p:notes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E1745-7B81-4F62-AC90-5130A3F8658D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0831DE-0A9D-4A41-8076-CBF759644E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831DE-0A9D-4A41-8076-CBF759644E4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Тема: «Мир сенсорного развития»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000504"/>
            <a:ext cx="7854696" cy="1752600"/>
          </a:xfrm>
        </p:spPr>
        <p:txBody>
          <a:bodyPr>
            <a:normAutofit lnSpcReduction="10000"/>
          </a:bodyPr>
          <a:lstStyle/>
          <a:p>
            <a:pPr algn="r"/>
            <a:endParaRPr lang="ru-RU" sz="2400" dirty="0" smtClean="0"/>
          </a:p>
          <a:p>
            <a:pPr algn="r"/>
            <a:endParaRPr lang="ru-RU" sz="2400" dirty="0" smtClean="0"/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pPr algn="r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Сафаргулова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Н.Л., Зуева А.О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Алетдинова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Я.В.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Сенсорный круг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Работа\28 дс\пед совет\IMG_20211203_094319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3" y="2000240"/>
            <a:ext cx="6643734" cy="46434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Сенсорный круг предназначен для детей 1-3 лет. У маленьких детей, как правило, недостаточно развита речь, мелкая моторика рук, мышление, память и внимание.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создание развивающей предметно-пространственной среды для развития речи, сенсорного восприятия, мелкой моторики и памяти детей раннего возраста.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Воспитание интереса к игровой деятельности.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Совершенствование психических процессов у детей: восприятия, внимания, памяти, ощущения, мышления, логики, воображения.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навыков воспринимать предметы и их свойства, узнавать и различать; уточнять названия предметов и их характерные свойства (форма, величина, цвет);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творческих способностей, воображения, речи, пополнять активный словарный запас.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познавательной и исследовательской активности.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мелкой моторики.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навыков самообслуживания.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Игровая деятельность в сенсорном кругу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D:\Работа\28 дс\пед совет\IMG_20211203_0950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276406"/>
            <a:ext cx="4038600" cy="3722825"/>
          </a:xfrm>
          <a:prstGeom prst="rect">
            <a:avLst/>
          </a:prstGeom>
          <a:noFill/>
        </p:spPr>
      </p:pic>
      <p:pic>
        <p:nvPicPr>
          <p:cNvPr id="2052" name="Picture 4" descr="D:\Работа\28 дс\пед совет\IMG_20211203_0950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2276406"/>
            <a:ext cx="4038600" cy="3722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500034" y="4071942"/>
            <a:ext cx="4071966" cy="642942"/>
          </a:xfrm>
        </p:spPr>
        <p:txBody>
          <a:bodyPr/>
          <a:lstStyle/>
          <a:p>
            <a:pPr algn="ctr"/>
            <a:r>
              <a:rPr lang="ru-RU" dirty="0" smtClean="0"/>
              <a:t>«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Шнуровка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>
          <a:xfrm>
            <a:off x="4714876" y="2000240"/>
            <a:ext cx="4041775" cy="654843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«Найди пару»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Работа\28 дс\пед совет\IMG_20211203_09542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034" y="1000108"/>
            <a:ext cx="4039985" cy="3029989"/>
          </a:xfrm>
          <a:prstGeom prst="rect">
            <a:avLst/>
          </a:prstGeom>
          <a:noFill/>
        </p:spPr>
      </p:pic>
      <p:pic>
        <p:nvPicPr>
          <p:cNvPr id="3075" name="Picture 3" descr="D:\Работа\28 дс\пед совет\IMG_20211203_09543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920" y="2922862"/>
            <a:ext cx="4039985" cy="30299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Текст 14"/>
          <p:cNvSpPr>
            <a:spLocks noGrp="1"/>
          </p:cNvSpPr>
          <p:nvPr>
            <p:ph type="body" idx="1"/>
          </p:nvPr>
        </p:nvSpPr>
        <p:spPr>
          <a:xfrm>
            <a:off x="642910" y="4786322"/>
            <a:ext cx="3757610" cy="1000132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«Божья коровка»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Текст 15"/>
          <p:cNvSpPr>
            <a:spLocks noGrp="1"/>
          </p:cNvSpPr>
          <p:nvPr>
            <p:ph type="body" sz="half" idx="3"/>
          </p:nvPr>
        </p:nvSpPr>
        <p:spPr>
          <a:xfrm>
            <a:off x="5000628" y="1428736"/>
            <a:ext cx="3571901" cy="65484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«Найди цвет»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3" name="Picture 7" descr="D:\Работа\28 дс\пед совет\IMG2021120813160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85786" y="785794"/>
            <a:ext cx="3523796" cy="3846513"/>
          </a:xfrm>
          <a:prstGeom prst="rect">
            <a:avLst/>
          </a:prstGeom>
          <a:noFill/>
        </p:spPr>
      </p:pic>
      <p:pic>
        <p:nvPicPr>
          <p:cNvPr id="4101" name="Picture 5" descr="D:\Работа\28 дс\пед совет\IMG2021120813161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040027" y="2514600"/>
            <a:ext cx="3389625" cy="3846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«Разноцветная гусеница»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Работа\28 дс\пед совет\IMG_20211203_09453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280561"/>
            <a:ext cx="4038600" cy="3714515"/>
          </a:xfrm>
          <a:prstGeom prst="rect">
            <a:avLst/>
          </a:prstGeom>
          <a:noFill/>
        </p:spPr>
      </p:pic>
      <p:pic>
        <p:nvPicPr>
          <p:cNvPr id="5123" name="Picture 3" descr="D:\Работа\28 дс\пед совет\IMG_20211203_09454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8200" y="2280561"/>
            <a:ext cx="4038600" cy="37145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94</TotalTime>
  <Words>149</Words>
  <PresentationFormat>Экран (4:3)</PresentationFormat>
  <Paragraphs>26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Тема: «Мир сенсорного развития»</vt:lpstr>
      <vt:lpstr>Сенсорный круг</vt:lpstr>
      <vt:lpstr>Актуальность</vt:lpstr>
      <vt:lpstr>Цель:</vt:lpstr>
      <vt:lpstr>Задачи: </vt:lpstr>
      <vt:lpstr>Игровая деятельность в сенсорном кругу</vt:lpstr>
      <vt:lpstr>Слайд 7</vt:lpstr>
      <vt:lpstr>Слайд 8</vt:lpstr>
      <vt:lpstr>«Разноцветная гусеница»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Мир сенсорного развития</dc:title>
  <dc:creator>Алена</dc:creator>
  <cp:lastModifiedBy>Алена</cp:lastModifiedBy>
  <cp:revision>17</cp:revision>
  <dcterms:created xsi:type="dcterms:W3CDTF">2021-12-08T07:09:25Z</dcterms:created>
  <dcterms:modified xsi:type="dcterms:W3CDTF">2021-12-08T08:59:48Z</dcterms:modified>
</cp:coreProperties>
</file>