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3" r:id="rId3"/>
    <p:sldId id="293" r:id="rId4"/>
    <p:sldId id="310" r:id="rId5"/>
    <p:sldId id="311" r:id="rId6"/>
    <p:sldId id="294" r:id="rId7"/>
    <p:sldId id="257" r:id="rId8"/>
    <p:sldId id="331" r:id="rId9"/>
    <p:sldId id="332" r:id="rId10"/>
    <p:sldId id="312" r:id="rId11"/>
    <p:sldId id="329" r:id="rId12"/>
    <p:sldId id="330" r:id="rId13"/>
    <p:sldId id="313" r:id="rId14"/>
    <p:sldId id="316" r:id="rId15"/>
    <p:sldId id="333" r:id="rId16"/>
    <p:sldId id="334" r:id="rId17"/>
    <p:sldId id="335" r:id="rId18"/>
    <p:sldId id="336" r:id="rId19"/>
    <p:sldId id="319" r:id="rId20"/>
    <p:sldId id="321" r:id="rId21"/>
    <p:sldId id="320" r:id="rId22"/>
    <p:sldId id="325" r:id="rId23"/>
    <p:sldId id="327" r:id="rId24"/>
    <p:sldId id="323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20" autoAdjust="0"/>
  </p:normalViewPr>
  <p:slideViewPr>
    <p:cSldViewPr>
      <p:cViewPr>
        <p:scale>
          <a:sx n="70" d="100"/>
          <a:sy n="70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1FF53D-6B02-4F34-9071-5802E2C8D4C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BE40F-7CC8-4747-B668-2EB592D6A5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BE40F-7CC8-4747-B668-2EB592D6A5F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1A808-A658-4A5E-BA14-8E39198F852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FCA09-79DA-497A-BD9C-DC16F4E2B5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trozo.ru/wp-content/uploads/2009/08/21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ozo.ru/wp-content/uploads/2009/08/213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trozo.ru/wp-content/uploads/2009/08/21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trozo.ru/wp-content/uploads/2009/08/21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ozo.ru/wp-content/uploads/2009/08/213.jpg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rozo.ru/wp-content/uploads/2009/08/310.jpg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476672"/>
            <a:ext cx="5184576" cy="331236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Мягкая игрушка.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Кролик –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символ 2023  года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077072"/>
            <a:ext cx="3960440" cy="237626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Николаева Ольга Ивановна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учитель технологии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ГБОУ СОШ № 138 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Калининского района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Olga\Desktop\Кролики\Фото кролик\IMG_0335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467544" y="332656"/>
            <a:ext cx="288032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Как сделать мягкую игрушку своими руками. Швы и кройка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5067916"/>
            <a:ext cx="4211960" cy="1790083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Сшить детали ушек игрушки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580112" y="2492897"/>
            <a:ext cx="3312368" cy="2088232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 smtClean="0">
                <a:solidFill>
                  <a:srgbClr val="002060"/>
                </a:solidFill>
              </a:rPr>
              <a:t>Петельными  стежками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Olga\Desktop\Кролики\Фото кролик\IMG_03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124744"/>
            <a:ext cx="4680520" cy="4457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940152" y="274638"/>
            <a:ext cx="3203848" cy="495456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Можно пришить 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внутреннюю часть ушек петельным швом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Olga\Desktop\Кролики\Фото кролик\IMG_03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5868144" cy="4824536"/>
          </a:xfrm>
          <a:prstGeom prst="rect">
            <a:avLst/>
          </a:prstGeom>
          <a:noFill/>
        </p:spPr>
      </p:pic>
      <p:pic>
        <p:nvPicPr>
          <p:cNvPr id="6" name="Picture 10" descr="Как сделать мягкую игрушку своими руками. Швы и кройка.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5404553"/>
            <a:ext cx="3419872" cy="145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Как сделать мягкую игрушку своими руками. Швы и кройка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5067916"/>
            <a:ext cx="4211960" cy="1790083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Пришить клин к одной части туловища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427984" y="1700808"/>
            <a:ext cx="4464496" cy="3384376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Клин начинаем пришивать от контрольной точки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Клин пришиваем петельными  стежками</a:t>
            </a:r>
          </a:p>
          <a:p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Olga\Desktop\Кролики\Фото кролик\IMG_03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1484784"/>
            <a:ext cx="3888432" cy="5184576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flipH="1">
            <a:off x="3635896" y="2492896"/>
            <a:ext cx="1152128" cy="21602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Как сделать мягкую игрушку своими руками. Швы и кройка.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0390" y="5373216"/>
            <a:ext cx="3493610" cy="148478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381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Сшить детали туловища игрушки, не зашивая 2 см.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580112" y="3212976"/>
            <a:ext cx="3312368" cy="1368153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Петельными  стежками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Olga\Desktop\Кролики\Фото кролик\IMG_03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556792"/>
            <a:ext cx="4608512" cy="5102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567464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Набить туловище </a:t>
            </a:r>
            <a:r>
              <a:rPr lang="ru-RU" b="1" dirty="0" err="1" smtClean="0">
                <a:solidFill>
                  <a:srgbClr val="C00000"/>
                </a:solidFill>
              </a:rPr>
              <a:t>синтепоном</a:t>
            </a:r>
            <a:r>
              <a:rPr lang="ru-RU" b="1" dirty="0" smtClean="0">
                <a:solidFill>
                  <a:srgbClr val="C00000"/>
                </a:solidFill>
              </a:rPr>
              <a:t> и зашить отверстие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Olga\Desktop\Кролики\Фото кролик\IMG_03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61256"/>
            <a:ext cx="4290731" cy="6436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274638"/>
            <a:ext cx="3970784" cy="401845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Можно пришить </a:t>
            </a:r>
            <a:r>
              <a:rPr lang="ru-RU" b="1" dirty="0" err="1" smtClean="0">
                <a:solidFill>
                  <a:srgbClr val="C00000"/>
                </a:solidFill>
              </a:rPr>
              <a:t>пузико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петельным швом</a:t>
            </a:r>
            <a:endParaRPr lang="ru-RU" dirty="0"/>
          </a:p>
        </p:txBody>
      </p:sp>
      <p:pic>
        <p:nvPicPr>
          <p:cNvPr id="11266" name="Picture 2" descr="C:\Users\Olga\Desktop\Кролики\Фото кролик\IMG_03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32656"/>
            <a:ext cx="4032448" cy="6290620"/>
          </a:xfrm>
          <a:prstGeom prst="rect">
            <a:avLst/>
          </a:prstGeom>
          <a:noFill/>
        </p:spPr>
      </p:pic>
      <p:pic>
        <p:nvPicPr>
          <p:cNvPr id="4" name="Picture 10" descr="Как сделать мягкую игрушку своими руками. Швы и кройка.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5404553"/>
            <a:ext cx="3419872" cy="14534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Olga\Desktop\Кролики\Фото кролик\IMG_03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613833" y="-29658"/>
            <a:ext cx="4619496" cy="534412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652120" y="332656"/>
            <a:ext cx="3491880" cy="33123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Собрать края хвостика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швом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«через край»</a:t>
            </a:r>
            <a:endParaRPr lang="ru-RU" dirty="0"/>
          </a:p>
        </p:txBody>
      </p:sp>
      <p:pic>
        <p:nvPicPr>
          <p:cNvPr id="4" name="Picture 2" descr="Как сделать мягкую игрушку своими руками. Швы и кройка.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28996" y="3789040"/>
            <a:ext cx="3815004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Стянуть хвостик, набив его </a:t>
            </a:r>
            <a:r>
              <a:rPr lang="ru-RU" b="1" dirty="0" err="1" smtClean="0">
                <a:solidFill>
                  <a:srgbClr val="C00000"/>
                </a:solidFill>
              </a:rPr>
              <a:t>синтепоном</a:t>
            </a:r>
            <a:r>
              <a:rPr lang="ru-RU" b="1" dirty="0" smtClean="0">
                <a:solidFill>
                  <a:srgbClr val="C00000"/>
                </a:solidFill>
              </a:rPr>
              <a:t>, и сформировать его прямыми стежками</a:t>
            </a:r>
            <a:endParaRPr lang="ru-RU" dirty="0"/>
          </a:p>
        </p:txBody>
      </p:sp>
      <p:pic>
        <p:nvPicPr>
          <p:cNvPr id="17410" name="Picture 2" descr="C:\Users\Olga\Desktop\Кролики\Фото кролик\IMG_03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2060848"/>
            <a:ext cx="4680520" cy="45938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10944" cy="178621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Пришить хвостик к туловищу потайными стежками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8434" name="Picture 2" descr="C:\Users\Olga\Desktop\Кролики\Фото кролик\IMG_03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276872"/>
            <a:ext cx="5306990" cy="3960440"/>
          </a:xfrm>
          <a:prstGeom prst="rect">
            <a:avLst/>
          </a:prstGeom>
          <a:noFill/>
        </p:spPr>
      </p:pic>
      <p:pic>
        <p:nvPicPr>
          <p:cNvPr id="18435" name="Picture 3" descr="C:\Users\Olga\Desktop\Кролики\Фото кролик\IMG_03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2160" y="836712"/>
            <a:ext cx="2808312" cy="5733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Сделать складочку на ушке, закрепить стежком</a:t>
            </a:r>
            <a:endParaRPr lang="ru-RU" dirty="0"/>
          </a:p>
        </p:txBody>
      </p:sp>
      <p:pic>
        <p:nvPicPr>
          <p:cNvPr id="12290" name="Picture 2" descr="C:\Users\Olga\Desktop\Кролики\Фото кролик\IMG_03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628800"/>
            <a:ext cx="2736304" cy="4968552"/>
          </a:xfrm>
          <a:prstGeom prst="rect">
            <a:avLst/>
          </a:prstGeom>
          <a:noFill/>
        </p:spPr>
      </p:pic>
      <p:pic>
        <p:nvPicPr>
          <p:cNvPr id="12291" name="Picture 3" descr="C:\Users\Olga\Desktop\Кролики\Фото кролик\IMG_03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556792"/>
            <a:ext cx="2520280" cy="5130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112568"/>
          </a:xfrm>
        </p:spPr>
        <p:txBody>
          <a:bodyPr>
            <a:norm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Цель: </a:t>
            </a: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Сшить кролика – </a:t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символ 2023 года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23928" y="260648"/>
            <a:ext cx="5220072" cy="157018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Пришить ушки по кругу потайными стежками</a:t>
            </a:r>
            <a:endParaRPr lang="ru-RU" sz="4000" dirty="0"/>
          </a:p>
        </p:txBody>
      </p:sp>
      <p:pic>
        <p:nvPicPr>
          <p:cNvPr id="13314" name="Picture 2" descr="C:\Users\Olga\Desktop\Кролики\Фото кролик\IMG_03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04664"/>
            <a:ext cx="3600400" cy="6165304"/>
          </a:xfrm>
          <a:prstGeom prst="rect">
            <a:avLst/>
          </a:prstGeom>
          <a:noFill/>
        </p:spPr>
      </p:pic>
      <p:pic>
        <p:nvPicPr>
          <p:cNvPr id="13315" name="Picture 3" descr="C:\Users\Olga\Desktop\Кролики\Фото кролик\IMG_03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1988840"/>
            <a:ext cx="3456384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Olga\Desktop\Кролики\Фото кролик\IMG_03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332656"/>
            <a:ext cx="6120680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74638"/>
            <a:ext cx="8352928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Длинными прямыми стежками вышить усы и мордочку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5362" name="Picture 2" descr="C:\Users\Olga\Desktop\Кролики\Фото кролик\IMG_03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772816"/>
            <a:ext cx="3888432" cy="4778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Пришить глазки сквозными стежками (как пуговицы)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652120" y="2132857"/>
            <a:ext cx="3240360" cy="39604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/>
              <a:t>Глазками могут  быть бусины, пуговицы, готовые глазки из магазина. Их можно сделать из материала или вышить</a:t>
            </a:r>
            <a:endParaRPr lang="ru-RU" sz="2800" b="1" dirty="0"/>
          </a:p>
        </p:txBody>
      </p:sp>
      <p:pic>
        <p:nvPicPr>
          <p:cNvPr id="5" name="Picture 2" descr="C:\Users\Olga\Desktop\Кролики\Фото кролик\IMG_03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700808"/>
            <a:ext cx="3888432" cy="4778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3672408" cy="63947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Оформить кролика по своему желанию – животик, челка, рот, бант, шляпка, галстук, юбочка и т.п.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5" name="Picture 3" descr="C:\Users\Olga\Desktop\Кролики\Фото кролик\IMG_0335.JPG"/>
          <p:cNvPicPr>
            <a:picLocks noChangeAspect="1" noChangeArrowheads="1"/>
          </p:cNvPicPr>
          <p:nvPr/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5276462" y="280069"/>
            <a:ext cx="3111962" cy="6317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6322714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</a:rPr>
              <a:t>Успехов!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Этапы изготовления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мягкой игрушки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Разработка эскиза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Изготовление выкройки или лекала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Подбор материалов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Раскрой деталей игрушки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Сшивание частей деталей игрушки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Набивка деталей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Соединение деталей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Оформление игрушки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112568"/>
          </a:xfrm>
        </p:spPr>
        <p:txBody>
          <a:bodyPr>
            <a:normAutofit/>
          </a:bodyPr>
          <a:lstStyle/>
          <a:p>
            <a:r>
              <a:rPr lang="ru-RU" sz="6000" b="1" u="sng" dirty="0" smtClean="0">
                <a:solidFill>
                  <a:srgbClr val="C00000"/>
                </a:solidFill>
              </a:rPr>
              <a:t>Технология изготовления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620688"/>
            <a:ext cx="3754760" cy="49685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Изготовить выкройку – вырезать детали игрушки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Olga\Desktop\Кролики\Фото кролик\IMG_029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04664"/>
            <a:ext cx="4680520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Подбор материалов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9512" y="4509120"/>
            <a:ext cx="8784976" cy="216024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dirty="0" smtClean="0"/>
              <a:t>Ткань должна быть не осыпаемая – фетр, </a:t>
            </a:r>
            <a:r>
              <a:rPr lang="ru-RU" b="1" dirty="0" err="1" smtClean="0"/>
              <a:t>флис</a:t>
            </a:r>
            <a:r>
              <a:rPr lang="ru-RU" b="1" dirty="0" smtClean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Самое экономичное – тряпочка для пыли, пола, которая продается в хозяйственных отделах.</a:t>
            </a:r>
          </a:p>
          <a:p>
            <a:pPr marL="0" indent="0" algn="just">
              <a:buNone/>
            </a:pPr>
            <a:r>
              <a:rPr lang="ru-RU" b="1" dirty="0" smtClean="0"/>
              <a:t>Нос, глазки – могут быть бусины, пуговицы, ткани, фетр, кожа, кожзаменитель, клеенка, готовые из магазина. Их можно вышить.</a:t>
            </a:r>
            <a:endParaRPr lang="ru-RU" b="1" dirty="0"/>
          </a:p>
        </p:txBody>
      </p:sp>
      <p:pic>
        <p:nvPicPr>
          <p:cNvPr id="2" name="Picture 3" descr="C:\Users\Olga\Desktop\Кролики\Фото кролик\IMG_03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836712"/>
            <a:ext cx="7812360" cy="3537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Раскрой деталей игрушки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580112" y="1268760"/>
            <a:ext cx="3384376" cy="403244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2 детали туловища</a:t>
            </a:r>
          </a:p>
          <a:p>
            <a:r>
              <a:rPr lang="ru-RU" b="1" dirty="0" smtClean="0"/>
              <a:t>2 детали хвоста</a:t>
            </a:r>
          </a:p>
          <a:p>
            <a:r>
              <a:rPr lang="ru-RU" b="1" dirty="0" smtClean="0"/>
              <a:t>4 детали ушек (Можно 2 –одного цвета, 2 – другого цвета). Можно шить одинарные ушки, тогда – 2 детали</a:t>
            </a:r>
          </a:p>
          <a:p>
            <a:r>
              <a:rPr lang="ru-RU" b="1" dirty="0" smtClean="0"/>
              <a:t>1 деталь – клин в туловище</a:t>
            </a:r>
          </a:p>
          <a:p>
            <a:r>
              <a:rPr lang="ru-RU" b="1" dirty="0" smtClean="0"/>
              <a:t>1 деталь - хвост</a:t>
            </a:r>
          </a:p>
        </p:txBody>
      </p:sp>
      <p:pic>
        <p:nvPicPr>
          <p:cNvPr id="4098" name="Picture 2" descr="C:\Users\Olga\Desktop\Кролики\Фото кролик\IMG_03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5143500" cy="4896544"/>
          </a:xfrm>
          <a:prstGeom prst="rect">
            <a:avLst/>
          </a:prstGeom>
          <a:noFill/>
        </p:spPr>
      </p:pic>
      <p:pic>
        <p:nvPicPr>
          <p:cNvPr id="4099" name="Picture 3" descr="C:\Users\Olga\Desktop\Кролики\Фото кролик\IMG_03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5229200"/>
            <a:ext cx="1323722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Не забыть пометить на деталях туловища контрольные точки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Olga\Desktop\Кролики\Фото кролик\IMG_03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628800"/>
            <a:ext cx="6610681" cy="4958011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1043608" y="1556792"/>
            <a:ext cx="1008112" cy="33123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4355976" y="1556792"/>
            <a:ext cx="936104" cy="32403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ПРАВИЛА!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r>
              <a:rPr lang="ru-RU" b="1" dirty="0" smtClean="0"/>
              <a:t>Игрушку шьют двойной ниткой.</a:t>
            </a:r>
          </a:p>
          <a:p>
            <a:r>
              <a:rPr lang="ru-RU" b="1" dirty="0" smtClean="0"/>
              <a:t>Игрушку шьют аккуратными, ровными, одинаковыми стежками.</a:t>
            </a:r>
          </a:p>
          <a:p>
            <a:r>
              <a:rPr lang="ru-RU" b="1" dirty="0" smtClean="0"/>
              <a:t>Узлы не должны быть видны. Все узлы надо прятать внутрь игрушки. </a:t>
            </a:r>
          </a:p>
          <a:p>
            <a:r>
              <a:rPr lang="ru-RU" b="1" dirty="0" smtClean="0"/>
              <a:t>По цвету нитки лучше подбирать к цвету ткани.</a:t>
            </a:r>
            <a:endParaRPr lang="ru-RU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329</Words>
  <Application>Microsoft Office PowerPoint</Application>
  <PresentationFormat>Экран (4:3)</PresentationFormat>
  <Paragraphs>54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Мягкая игрушка. Кролик –  символ 2023  года</vt:lpstr>
      <vt:lpstr>Цель:  Сшить кролика –  символ 2023 года</vt:lpstr>
      <vt:lpstr>Этапы изготовления  мягкой игрушки </vt:lpstr>
      <vt:lpstr>Технология изготовления</vt:lpstr>
      <vt:lpstr>Изготовить выкройку – вырезать детали игрушки</vt:lpstr>
      <vt:lpstr>Подбор материалов</vt:lpstr>
      <vt:lpstr>Раскрой деталей игрушки</vt:lpstr>
      <vt:lpstr>Не забыть пометить на деталях туловища контрольные точки</vt:lpstr>
      <vt:lpstr>ПРАВИЛА!</vt:lpstr>
      <vt:lpstr>Сшить детали ушек игрушки</vt:lpstr>
      <vt:lpstr>Можно пришить  внутреннюю часть ушек петельным швом </vt:lpstr>
      <vt:lpstr>Пришить клин к одной части туловища</vt:lpstr>
      <vt:lpstr>Сшить детали туловища игрушки, не зашивая 2 см. </vt:lpstr>
      <vt:lpstr>Набить туловище синтепоном и зашить отверстие</vt:lpstr>
      <vt:lpstr>Можно пришить пузико петельным швом</vt:lpstr>
      <vt:lpstr>Собрать края хвостика  швом  «через край»</vt:lpstr>
      <vt:lpstr>Стянуть хвостик, набив его синтепоном, и сформировать его прямыми стежками</vt:lpstr>
      <vt:lpstr>Пришить хвостик к туловищу потайными стежками</vt:lpstr>
      <vt:lpstr>Сделать складочку на ушке, закрепить стежком</vt:lpstr>
      <vt:lpstr>Пришить ушки по кругу потайными стежками</vt:lpstr>
      <vt:lpstr>Слайд 21</vt:lpstr>
      <vt:lpstr>Длинными прямыми стежками вышить усы и мордочку</vt:lpstr>
      <vt:lpstr>Пришить глазки сквозными стежками (как пуговицы)</vt:lpstr>
      <vt:lpstr>Оформить кролика по своему желанию – животик, челка, рот, бант, шляпка, галстук, юбочка и т.п.</vt:lpstr>
      <vt:lpstr>Успехов!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34</cp:revision>
  <dcterms:created xsi:type="dcterms:W3CDTF">2014-12-02T16:09:09Z</dcterms:created>
  <dcterms:modified xsi:type="dcterms:W3CDTF">2022-12-11T17:07:55Z</dcterms:modified>
</cp:coreProperties>
</file>