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26B77-767E-49D3-AD9D-0FFFB2CABA28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8D0FB-9147-4A80-A600-6B25AA4F71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8D0FB-9147-4A80-A600-6B25AA4F71E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6885" y="428605"/>
            <a:ext cx="7772400" cy="171451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Официальные и неофициальные символы РОССИИ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3214686"/>
            <a:ext cx="6572254" cy="3271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85984" y="2500306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 воспитатель МКДОУ </a:t>
            </a:r>
            <a:r>
              <a:rPr lang="ru-RU" dirty="0" err="1" smtClean="0"/>
              <a:t>Латненского</a:t>
            </a:r>
            <a:r>
              <a:rPr lang="ru-RU" dirty="0" smtClean="0"/>
              <a:t> </a:t>
            </a:r>
            <a:r>
              <a:rPr lang="ru-RU" dirty="0" err="1" smtClean="0"/>
              <a:t>д\с</a:t>
            </a:r>
            <a:r>
              <a:rPr lang="ru-RU" dirty="0" smtClean="0"/>
              <a:t> «Родничок</a:t>
            </a:r>
            <a:r>
              <a:rPr lang="ru-RU" smtClean="0"/>
              <a:t>» Некрасова С.В.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Наша страна Россия – самая большая и прекрасная страна в мире</a:t>
            </a:r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17" y="1600200"/>
            <a:ext cx="770396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Главный человек России - это президент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643050"/>
            <a:ext cx="2500314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85984" y="5572140"/>
            <a:ext cx="4485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Путин Владимир Владимирович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России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142984"/>
            <a:ext cx="6096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4929198"/>
            <a:ext cx="6495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Белый цвет </a:t>
            </a:r>
            <a:r>
              <a:rPr lang="ru-RU" sz="2400" dirty="0" smtClean="0"/>
              <a:t>– это мир, чистота и надежда</a:t>
            </a:r>
          </a:p>
          <a:p>
            <a:r>
              <a:rPr lang="ru-RU" sz="2400" b="1" dirty="0" smtClean="0"/>
              <a:t>Синий цвет </a:t>
            </a:r>
            <a:r>
              <a:rPr lang="ru-RU" sz="2400" dirty="0" smtClean="0"/>
              <a:t>– это безоблачное мирное небо , верность и правда</a:t>
            </a:r>
          </a:p>
          <a:p>
            <a:r>
              <a:rPr lang="ru-RU" sz="2400" b="1" dirty="0" smtClean="0"/>
              <a:t>Красный</a:t>
            </a:r>
            <a:r>
              <a:rPr lang="ru-RU" sz="2400" dirty="0" smtClean="0"/>
              <a:t> цвет – это огонь и отвага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России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142984"/>
            <a:ext cx="292895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4000504"/>
            <a:ext cx="75724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Герб</a:t>
            </a:r>
            <a:r>
              <a:rPr lang="ru-RU" sz="2000" dirty="0" smtClean="0"/>
              <a:t> – это отличительный знак государства, изображаемый на флагах, монетах, печатях. На фоне щита красного цвета изображен золотой двуглавый орел. Правой лапой орел сжимает скипетр, в левой лапе– держава. Скипетр и держава всегда были символами царской власти. Над головой орла золотая корона. На груди орла расположен щит. На щите изображен всадник на коне.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 России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428736"/>
            <a:ext cx="371477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357686" y="1928802"/>
            <a:ext cx="49152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Гимн</a:t>
            </a:r>
            <a:r>
              <a:rPr lang="ru-RU" sz="2000" dirty="0" smtClean="0"/>
              <a:t> страны исполняется в особенных,</a:t>
            </a:r>
          </a:p>
          <a:p>
            <a:r>
              <a:rPr lang="ru-RU" sz="2000" dirty="0" smtClean="0"/>
              <a:t>торжественных случаях. Гимн России</a:t>
            </a:r>
          </a:p>
          <a:p>
            <a:r>
              <a:rPr lang="ru-RU" sz="2000" dirty="0" smtClean="0"/>
              <a:t>очень красивый и величественный.</a:t>
            </a:r>
          </a:p>
          <a:p>
            <a:r>
              <a:rPr lang="ru-RU" sz="2000" dirty="0" smtClean="0"/>
              <a:t>Каждый гражданин России должен знать</a:t>
            </a:r>
          </a:p>
          <a:p>
            <a:r>
              <a:rPr lang="ru-RU" sz="2000" dirty="0" smtClean="0"/>
              <a:t>слова гимна. Гимн посвящен нашей</a:t>
            </a:r>
          </a:p>
          <a:p>
            <a:r>
              <a:rPr lang="ru-RU" sz="2000" dirty="0" smtClean="0"/>
              <a:t>стране, ее бескрайним просторам,</a:t>
            </a:r>
          </a:p>
          <a:p>
            <a:r>
              <a:rPr lang="ru-RU" sz="2000" dirty="0" smtClean="0"/>
              <a:t>отважным людям, великой истории, в</a:t>
            </a:r>
          </a:p>
          <a:p>
            <a:r>
              <a:rPr lang="ru-RU" sz="2000" dirty="0" smtClean="0"/>
              <a:t>гимне поется о прошлом и будущем</a:t>
            </a:r>
          </a:p>
          <a:p>
            <a:r>
              <a:rPr lang="ru-RU" sz="2000" dirty="0" smtClean="0"/>
              <a:t>страны, о горячей любви к своей Родине.</a:t>
            </a:r>
          </a:p>
          <a:p>
            <a:endParaRPr lang="ru-RU" sz="2000" dirty="0" smtClean="0"/>
          </a:p>
          <a:p>
            <a:r>
              <a:rPr lang="ru-RU" sz="2000" dirty="0" smtClean="0"/>
              <a:t>Слова для гимна нашей Родины Написал</a:t>
            </a:r>
          </a:p>
          <a:p>
            <a:r>
              <a:rPr lang="ru-RU" sz="2000" dirty="0" smtClean="0"/>
              <a:t>Сергей Владимирович Михалков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Неофициальные символы России</a:t>
            </a:r>
            <a:endParaRPr lang="ru-RU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357298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500174"/>
            <a:ext cx="192882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14348" y="4214818"/>
            <a:ext cx="37695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Самовар</a:t>
            </a:r>
            <a:r>
              <a:rPr lang="ru-RU" sz="2400" dirty="0" smtClean="0"/>
              <a:t> – символ русского</a:t>
            </a:r>
          </a:p>
          <a:p>
            <a:r>
              <a:rPr lang="ru-RU" sz="2400" dirty="0" smtClean="0"/>
              <a:t>гостеприимства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714876" y="4286256"/>
            <a:ext cx="4514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Балалайка</a:t>
            </a:r>
            <a:r>
              <a:rPr lang="ru-RU" sz="2400" dirty="0" smtClean="0"/>
              <a:t> – музыкальный символ</a:t>
            </a:r>
          </a:p>
          <a:p>
            <a:r>
              <a:rPr lang="ru-RU" sz="2400" dirty="0" smtClean="0"/>
              <a:t>Русского народа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Неофициальные символы России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214422"/>
            <a:ext cx="214433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57158" y="3857628"/>
            <a:ext cx="44097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Шапка-ушанка</a:t>
            </a:r>
            <a:r>
              <a:rPr lang="ru-RU" sz="2400" dirty="0" smtClean="0"/>
              <a:t> – символ России</a:t>
            </a:r>
          </a:p>
          <a:p>
            <a:r>
              <a:rPr lang="ru-RU" sz="2400" dirty="0" smtClean="0"/>
              <a:t>отражающий суровые зимы в </a:t>
            </a:r>
          </a:p>
          <a:p>
            <a:r>
              <a:rPr lang="ru-RU" sz="2400" dirty="0" smtClean="0"/>
              <a:t>нашей стране </a:t>
            </a:r>
            <a:endParaRPr lang="ru-RU" sz="2400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285860"/>
            <a:ext cx="2209816" cy="220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929190" y="4000504"/>
            <a:ext cx="43866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Матрешка</a:t>
            </a:r>
            <a:r>
              <a:rPr lang="ru-RU" sz="2400" dirty="0" smtClean="0"/>
              <a:t> – символ богатства</a:t>
            </a:r>
          </a:p>
          <a:p>
            <a:r>
              <a:rPr lang="ru-RU" sz="2400" dirty="0" smtClean="0"/>
              <a:t>плодородия и материнства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Неофициальные символы России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71612"/>
            <a:ext cx="1546860" cy="188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4143380"/>
            <a:ext cx="4526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Медведь</a:t>
            </a:r>
            <a:r>
              <a:rPr lang="ru-RU" sz="2000" dirty="0" smtClean="0"/>
              <a:t> олицетворяет силу и мощь</a:t>
            </a:r>
          </a:p>
          <a:p>
            <a:r>
              <a:rPr lang="ru-RU" sz="2000" dirty="0" smtClean="0"/>
              <a:t>Русского  народа</a:t>
            </a: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214422"/>
            <a:ext cx="1669734" cy="2307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072066" y="4071942"/>
            <a:ext cx="3586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 давних лет</a:t>
            </a:r>
            <a:r>
              <a:rPr lang="ru-RU" sz="2000" b="1" dirty="0" smtClean="0"/>
              <a:t> береза </a:t>
            </a:r>
            <a:r>
              <a:rPr lang="ru-RU" sz="2000" dirty="0" smtClean="0"/>
              <a:t>считалась </a:t>
            </a:r>
          </a:p>
          <a:p>
            <a:r>
              <a:rPr lang="ru-RU" sz="2000" dirty="0" smtClean="0"/>
              <a:t>символом России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251</Words>
  <Application>Microsoft Office PowerPoint</Application>
  <PresentationFormat>Экран (4:3)</PresentationFormat>
  <Paragraphs>41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Официальные и неофициальные символы РОССИИ</vt:lpstr>
      <vt:lpstr>Наша страна Россия – самая большая и прекрасная страна в мире</vt:lpstr>
      <vt:lpstr>Главный человек России - это президент</vt:lpstr>
      <vt:lpstr>Флаг России</vt:lpstr>
      <vt:lpstr>Герб России</vt:lpstr>
      <vt:lpstr>Гимн России</vt:lpstr>
      <vt:lpstr>Неофициальные символы России</vt:lpstr>
      <vt:lpstr>Неофициальные символы России</vt:lpstr>
      <vt:lpstr>Неофициальные символы России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Официальные и неофициальные символы РОССИИ</dc:title>
  <dc:creator>Светлана</dc:creator>
  <cp:lastModifiedBy>Некрасовы</cp:lastModifiedBy>
  <cp:revision>14</cp:revision>
  <dcterms:created xsi:type="dcterms:W3CDTF">2022-06-02T17:20:42Z</dcterms:created>
  <dcterms:modified xsi:type="dcterms:W3CDTF">2022-11-08T16:46:56Z</dcterms:modified>
</cp:coreProperties>
</file>