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70" r:id="rId9"/>
    <p:sldId id="272" r:id="rId10"/>
    <p:sldId id="271" r:id="rId11"/>
    <p:sldId id="268" r:id="rId12"/>
    <p:sldId id="273" r:id="rId13"/>
    <p:sldId id="274" r:id="rId14"/>
    <p:sldId id="275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F8AFF3-2CC5-4C23-B56E-8CB84CB8B77C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A9374C-7192-48E2-B5C3-FA3390B1D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A9374C-7192-48E2-B5C3-FA3390B1DC3C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35716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8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 класс</a:t>
            </a:r>
            <a:br>
              <a:rPr lang="ru-RU" sz="48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Урок 35</a:t>
            </a:r>
            <a:endParaRPr lang="ru-RU" sz="4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1538" y="2285992"/>
            <a:ext cx="728667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Сложение чисел, полученных при измерении одной, двумя единицами времени с преобразованием в 1 час</a:t>
            </a:r>
            <a:endParaRPr lang="ru-RU" sz="48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428604"/>
            <a:ext cx="62865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850</a:t>
            </a:r>
            <a:endParaRPr lang="ru-RU" sz="4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1571612"/>
            <a:ext cx="88582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1 спортсмен – 1  мин 50 с</a:t>
            </a:r>
          </a:p>
          <a:p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2 спортсмен – ? мин, на 27 с </a:t>
            </a:r>
            <a:r>
              <a:rPr lang="en-US" sz="4800" b="1" dirty="0" smtClean="0"/>
              <a:t>&gt;</a:t>
            </a:r>
            <a:endParaRPr lang="ru-RU" sz="4800" b="1" dirty="0"/>
          </a:p>
        </p:txBody>
      </p:sp>
      <p:pic>
        <p:nvPicPr>
          <p:cNvPr id="1026" name="Picture 2" descr="Running Man Png Image - Photosynthesis And Cellular Respiration Relationshi..."/>
          <p:cNvPicPr>
            <a:picLocks noChangeAspect="1" noChangeArrowheads="1"/>
          </p:cNvPicPr>
          <p:nvPr/>
        </p:nvPicPr>
        <p:blipFill>
          <a:blip r:embed="rId2"/>
          <a:srcRect l="14423" t="2344" r="13461" b="3906"/>
          <a:stretch>
            <a:fillRect/>
          </a:stretch>
        </p:blipFill>
        <p:spPr bwMode="auto">
          <a:xfrm>
            <a:off x="214282" y="357166"/>
            <a:ext cx="1857388" cy="2476517"/>
          </a:xfrm>
          <a:prstGeom prst="rect">
            <a:avLst/>
          </a:prstGeom>
          <a:noFill/>
        </p:spPr>
      </p:pic>
      <p:pic>
        <p:nvPicPr>
          <p:cNvPr id="1030" name="Picture 6" descr="Бегун клипарт (45 фото) ."/>
          <p:cNvPicPr>
            <a:picLocks noChangeAspect="1" noChangeArrowheads="1"/>
          </p:cNvPicPr>
          <p:nvPr/>
        </p:nvPicPr>
        <p:blipFill>
          <a:blip r:embed="rId3"/>
          <a:srcRect l="24083" t="4688" r="26032" b="3906"/>
          <a:stretch>
            <a:fillRect/>
          </a:stretch>
        </p:blipFill>
        <p:spPr bwMode="auto">
          <a:xfrm>
            <a:off x="7143768" y="3857628"/>
            <a:ext cx="1714512" cy="230572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071802" y="4786322"/>
            <a:ext cx="33575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 мин 17 с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688" y="1000108"/>
            <a:ext cx="8858312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Закрепление материала:</a:t>
            </a:r>
          </a:p>
          <a:p>
            <a:pPr algn="ctr"/>
            <a:r>
              <a:rPr lang="ru-RU" sz="6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№ 848 а), б),</a:t>
            </a:r>
          </a:p>
          <a:p>
            <a:pPr algn="ctr"/>
            <a:r>
              <a:rPr lang="ru-RU" sz="6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№ 849,</a:t>
            </a:r>
          </a:p>
          <a:p>
            <a:pPr algn="ctr"/>
            <a:r>
              <a:rPr lang="ru-RU" sz="6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№ 851,</a:t>
            </a:r>
          </a:p>
          <a:p>
            <a:pPr algn="ctr"/>
            <a:r>
              <a:rPr lang="ru-RU" sz="6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стр. 248 – 249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0"/>
            <a:ext cx="70009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№ 848 а), б)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785794"/>
            <a:ext cx="850112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а)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5 лет 2 мес. + 7 лет 3 мес. = 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16 лет 5 мес. + 4 года 7 мес. = 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 лет 10 мес. + 15 лет 4 мес. =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 года 9 мес. + 26 лет 8 мес.  = 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47 лет 11 мес. + 9 мес. =</a:t>
            </a:r>
          </a:p>
          <a:p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б)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4 мес. 16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сут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 + 7 мес. 5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сут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=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 мес. 3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сут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+ 8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сут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=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 мес. 24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сут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+ 15 мес. 6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сут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=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 мес. 8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сут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+ 9 мес. 29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сут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=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11 мес. + 6 мес. 18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сут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= 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5008" y="785794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12 лет 5 мес.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43570" y="1214422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21 год 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43570" y="1714488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24 года 2 мес.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43570" y="2214554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30 лет 6 мес.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14876" y="2643182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48 лет 8 мес.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43636" y="3714752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 мес. 21 </a:t>
            </a:r>
            <a:r>
              <a:rPr lang="ru-RU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сут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86248" y="4214818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 мес. 11 </a:t>
            </a:r>
            <a:r>
              <a:rPr lang="ru-RU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сут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29322" y="4714884"/>
            <a:ext cx="29289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26 мес.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72132" y="5214950"/>
            <a:ext cx="35718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год 1 мес. 7 </a:t>
            </a:r>
            <a:r>
              <a:rPr lang="ru-RU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сут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86314" y="5715016"/>
            <a:ext cx="43576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год 5 мес. 18 </a:t>
            </a:r>
            <a:r>
              <a:rPr lang="ru-RU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сут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7620" y="428604"/>
            <a:ext cx="40719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849</a:t>
            </a:r>
            <a:endParaRPr lang="ru-RU" sz="4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3429000"/>
            <a:ext cx="83582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Урок начался – 8 ч 30 мин</a:t>
            </a:r>
          </a:p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Продолжался – 45 мин</a:t>
            </a:r>
          </a:p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Закончился – ? ч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29190" y="1928802"/>
            <a:ext cx="33575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 ч 15 мин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s://pngimage.net/wp-content/uploads/2018/06/%D1%83%D1%80%D0%BE%D0%BA-png-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3857620" cy="31524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14876" y="428604"/>
            <a:ext cx="40719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851  1)</a:t>
            </a:r>
            <a:endParaRPr lang="ru-RU" sz="4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2928934"/>
            <a:ext cx="835824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Вышли –     9 ч</a:t>
            </a:r>
          </a:p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пути – 2 ч 30 мин</a:t>
            </a:r>
          </a:p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Привал  – 40 мин</a:t>
            </a:r>
          </a:p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пути – 1 ч 45 мин</a:t>
            </a:r>
          </a:p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Пришли на базу – ? ч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29190" y="1643050"/>
            <a:ext cx="33575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13 ч 55 мин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https://temryuk.ru/upload/iblock/327/3277d50f714ec6dc63acd3d94dd9f6f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456025" cy="30718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1000108"/>
            <a:ext cx="835824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Домашнее задание:</a:t>
            </a:r>
          </a:p>
          <a:p>
            <a:pPr algn="ctr"/>
            <a:endParaRPr lang="ru-RU" sz="7200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7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№ 848 в), г),</a:t>
            </a:r>
          </a:p>
          <a:p>
            <a:pPr algn="ctr"/>
            <a:r>
              <a:rPr lang="ru-RU" sz="7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стр. 249</a:t>
            </a:r>
            <a:endParaRPr lang="ru-RU" sz="72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14744" y="0"/>
            <a:ext cx="500066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Назвать числа </a:t>
            </a:r>
          </a:p>
          <a:p>
            <a:pPr algn="ctr"/>
            <a:r>
              <a:rPr lang="ru-RU" sz="4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</a:p>
          <a:p>
            <a:pPr algn="ctr"/>
            <a:r>
              <a:rPr lang="ru-RU" sz="4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сложении и вычитании:</a:t>
            </a:r>
            <a:endParaRPr lang="ru-RU" sz="4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3000372"/>
            <a:ext cx="36433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слагаемое</a:t>
            </a:r>
            <a:endParaRPr lang="ru-RU" sz="4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3929066"/>
            <a:ext cx="34290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слагаемое</a:t>
            </a:r>
            <a:endParaRPr lang="ru-RU" sz="4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4857760"/>
            <a:ext cx="42148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сумма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14612" y="2643182"/>
            <a:ext cx="11430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71736" y="3357562"/>
            <a:ext cx="11430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71736" y="4643446"/>
            <a:ext cx="1214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14612" y="6000768"/>
            <a:ext cx="7858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71736" y="5357826"/>
            <a:ext cx="9286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00496" y="3000372"/>
            <a:ext cx="41434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уменьшаемое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00496" y="3929066"/>
            <a:ext cx="36433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вычитаемое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00496" y="4786322"/>
            <a:ext cx="27146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разность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Picture 4" descr="newsh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07" y="0"/>
            <a:ext cx="3571899" cy="2747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6" grpId="0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-25183"/>
            <a:ext cx="864399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Сколько:</a:t>
            </a:r>
          </a:p>
          <a:p>
            <a:r>
              <a:rPr lang="ru-RU" sz="4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1 мин – секунд;</a:t>
            </a:r>
          </a:p>
          <a:p>
            <a:r>
              <a:rPr lang="ru-RU" sz="4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1 часе – минут;</a:t>
            </a:r>
          </a:p>
          <a:p>
            <a:r>
              <a:rPr lang="ru-RU" sz="4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1 сутках – часов;</a:t>
            </a:r>
          </a:p>
          <a:p>
            <a:r>
              <a:rPr lang="ru-RU" sz="4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1 неделе – дней;</a:t>
            </a:r>
          </a:p>
          <a:p>
            <a:r>
              <a:rPr lang="ru-RU" sz="4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1 месяце – недель, дней;</a:t>
            </a:r>
          </a:p>
          <a:p>
            <a:endParaRPr lang="ru-RU" sz="48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 1 году – месяцев, дней;</a:t>
            </a:r>
          </a:p>
          <a:p>
            <a:r>
              <a:rPr lang="ru-RU" sz="4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 веке – лет?</a:t>
            </a:r>
            <a:endParaRPr lang="ru-RU" sz="4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14942" y="785794"/>
            <a:ext cx="2000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60 с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72066" y="1500174"/>
            <a:ext cx="2571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60 мин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00694" y="2285992"/>
            <a:ext cx="17145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24 ч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14942" y="2928934"/>
            <a:ext cx="22860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 дней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28926" y="4357694"/>
            <a:ext cx="26432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 недели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29322" y="4357694"/>
            <a:ext cx="3000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30,31 день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00892" y="5143512"/>
            <a:ext cx="21431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12 мес.</a:t>
            </a:r>
          </a:p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365 </a:t>
            </a:r>
            <a:r>
              <a:rPr lang="ru-RU" sz="4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дн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43372" y="5786454"/>
            <a:ext cx="24288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100 лет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0"/>
            <a:ext cx="8643998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</a:t>
            </a:r>
          </a:p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</a:p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</a:p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                       </a:t>
            </a:r>
          </a:p>
          <a:p>
            <a:r>
              <a:rPr lang="ru-RU" sz="6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и</a:t>
            </a:r>
            <a:r>
              <a:rPr lang="ru-RU" sz="5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</a:p>
          <a:p>
            <a:r>
              <a:rPr lang="ru-RU" sz="6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могут прожить 1 век – </a:t>
            </a:r>
          </a:p>
          <a:p>
            <a:r>
              <a:rPr lang="ru-RU" sz="60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? лет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1500174"/>
            <a:ext cx="3687461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9496" y="1552563"/>
            <a:ext cx="3618124" cy="2733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928926" y="5572140"/>
            <a:ext cx="27146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100 лет</a:t>
            </a:r>
            <a:endParaRPr lang="ru-RU" sz="6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601" y="1714488"/>
            <a:ext cx="5101626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85720" y="209488"/>
            <a:ext cx="8429684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Задача</a:t>
            </a:r>
          </a:p>
          <a:p>
            <a:pPr algn="ctr"/>
            <a:endParaRPr lang="ru-RU" sz="6000" b="1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sz="6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живет</a:t>
            </a:r>
          </a:p>
          <a:p>
            <a:pPr algn="ctr"/>
            <a:r>
              <a:rPr lang="ru-RU" sz="6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200 лет –</a:t>
            </a:r>
          </a:p>
          <a:p>
            <a:pPr algn="ctr"/>
            <a:r>
              <a:rPr lang="ru-RU" sz="6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? веков </a:t>
            </a:r>
          </a:p>
          <a:p>
            <a:pPr algn="ctr"/>
            <a:endParaRPr lang="ru-RU" sz="6000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6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15074" y="5429264"/>
            <a:ext cx="25717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 века</a:t>
            </a:r>
            <a:endParaRPr lang="ru-RU" sz="6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85728"/>
            <a:ext cx="900115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Восход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Заход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5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Долгота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солнца 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5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солнца</a:t>
            </a:r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5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дня</a:t>
            </a:r>
          </a:p>
          <a:p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9 ч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16 ч 7 мин       </a:t>
            </a:r>
            <a:r>
              <a:rPr lang="ru-RU" sz="5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 ч</a:t>
            </a:r>
          </a:p>
          <a:p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9ч 11мин   </a:t>
            </a:r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17 ч 17 мин      </a:t>
            </a:r>
            <a:r>
              <a:rPr lang="ru-RU" sz="5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 ч</a:t>
            </a:r>
          </a:p>
          <a:p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6ч 34мин   </a:t>
            </a:r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18ч 42мин      </a:t>
            </a:r>
            <a:r>
              <a:rPr lang="ru-RU" sz="5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 ч</a:t>
            </a:r>
          </a:p>
          <a:p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6ч 3 мин    </a:t>
            </a:r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19 ч 8 мин        </a:t>
            </a:r>
            <a:r>
              <a:rPr lang="ru-RU" sz="5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 ч</a:t>
            </a:r>
          </a:p>
          <a:p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72232" y="1928802"/>
            <a:ext cx="2571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7ч7мин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15140" y="2786058"/>
            <a:ext cx="2571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8ч6мин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15074" y="3571876"/>
            <a:ext cx="29289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12ч8мин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57950" y="4429132"/>
            <a:ext cx="29289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13ч5мин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214290"/>
            <a:ext cx="871543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36 с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47 с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9 </a:t>
            </a:r>
            <a:r>
              <a:rPr lang="ru-RU" sz="48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</a:t>
            </a:r>
            <a:endParaRPr lang="ru-RU" sz="48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4800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24 с</a:t>
            </a: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48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34 с</a:t>
            </a:r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4800" b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ru-RU" sz="4800" b="1" u="sng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</a:t>
            </a:r>
            <a:endParaRPr lang="ru-RU" sz="4800" b="1" u="sng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800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60 с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48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81 с</a:t>
            </a:r>
            <a:r>
              <a:rPr lang="ru-RU" sz="48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4800" b="1" u="sng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16 </a:t>
            </a:r>
            <a:r>
              <a:rPr lang="ru-RU" sz="4800" b="1" u="sng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</a:t>
            </a:r>
            <a:endParaRPr lang="ru-RU" sz="4800" b="1" u="sng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8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13 ч 25 мин         </a:t>
            </a:r>
            <a:r>
              <a:rPr lang="ru-RU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17 ч 49 мин</a:t>
            </a:r>
          </a:p>
          <a:p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+  </a:t>
            </a:r>
            <a:r>
              <a:rPr lang="ru-RU" sz="48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 ч 35 мин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+   </a:t>
            </a:r>
            <a:r>
              <a:rPr lang="ru-RU" sz="48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 ч 25 мин</a:t>
            </a: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8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21 ч 60 мин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4800" b="1" u="sng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20 ч 74 мин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4282" y="2428868"/>
            <a:ext cx="2000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мин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28926" y="2500306"/>
            <a:ext cx="3000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мин 21 с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43604" y="2500306"/>
            <a:ext cx="3000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год 4мес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6027003"/>
            <a:ext cx="1500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22 ч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72066" y="6027003"/>
            <a:ext cx="38576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21 ч 14  мин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928670"/>
            <a:ext cx="885831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Закрепление материала:</a:t>
            </a:r>
          </a:p>
          <a:p>
            <a:pPr algn="ctr"/>
            <a:r>
              <a:rPr lang="ru-RU" sz="6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№ 846,</a:t>
            </a:r>
          </a:p>
          <a:p>
            <a:pPr algn="ctr"/>
            <a:r>
              <a:rPr lang="ru-RU" sz="6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№ 850,</a:t>
            </a:r>
          </a:p>
          <a:p>
            <a:pPr algn="ctr"/>
            <a:r>
              <a:rPr lang="ru-RU" sz="6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стр. 248 – 249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0"/>
            <a:ext cx="70009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№ 846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714356"/>
            <a:ext cx="850112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мес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+ 7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мес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= 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мес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+ 10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мес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= </a:t>
            </a:r>
          </a:p>
          <a:p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37 мин + 23 мин =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48 мин + 36 мин = </a:t>
            </a:r>
          </a:p>
          <a:p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16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сут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+ 28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сут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=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21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сут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+ 19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сут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=</a:t>
            </a:r>
          </a:p>
          <a:p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27 с + 39 с =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58 с + 45 с = 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71802" y="714356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год 1 </a:t>
            </a:r>
            <a:r>
              <a:rPr lang="ru-RU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мес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86116" y="1214422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год 6 </a:t>
            </a:r>
            <a:r>
              <a:rPr lang="ru-RU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мес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14744" y="2214554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ч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14744" y="2643182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ч 24 мин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8992" y="3643314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мес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14 </a:t>
            </a:r>
            <a:r>
              <a:rPr lang="ru-RU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сут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00430" y="4143380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мес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10 </a:t>
            </a:r>
            <a:r>
              <a:rPr lang="ru-RU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сут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43174" y="5072074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год 1 </a:t>
            </a:r>
            <a:r>
              <a:rPr lang="ru-RU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мес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43174" y="5572140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мин 43 с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632</Words>
  <Application>Microsoft Office PowerPoint</Application>
  <PresentationFormat>Экран (4:3)</PresentationFormat>
  <Paragraphs>143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 Windows</cp:lastModifiedBy>
  <cp:revision>33</cp:revision>
  <dcterms:created xsi:type="dcterms:W3CDTF">2017-05-14T07:54:09Z</dcterms:created>
  <dcterms:modified xsi:type="dcterms:W3CDTF">2022-12-08T20:02:49Z</dcterms:modified>
</cp:coreProperties>
</file>