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2B3BE5-446E-4ACA-8986-0732C7097815}" type="doc">
      <dgm:prSet loTypeId="urn:microsoft.com/office/officeart/2005/8/layout/orgChart1" loCatId="hierarchy" qsTypeId="urn:microsoft.com/office/officeart/2005/8/quickstyle/3d1" qsCatId="3D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8A2E60C9-FCB1-4564-8E8E-6C9EAFA28F37}" type="asst">
      <dgm:prSet phldrT="[Текст]" custT="1"/>
      <dgm:spPr/>
      <dgm:t>
        <a:bodyPr/>
        <a:lstStyle/>
        <a:p>
          <a:r>
            <a:rPr lang="ru-RU" sz="2800" b="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Им. существительное ед. число</a:t>
          </a:r>
        </a:p>
      </dgm:t>
    </dgm:pt>
    <dgm:pt modelId="{8833A51F-0FDD-4455-9A96-02E43C18E8CB}" type="parTrans" cxnId="{916A0CFC-3A4E-48DC-B8B3-D84E1AB6B2A9}">
      <dgm:prSet/>
      <dgm:spPr/>
      <dgm:t>
        <a:bodyPr/>
        <a:lstStyle/>
        <a:p>
          <a:endParaRPr lang="ru-RU"/>
        </a:p>
      </dgm:t>
    </dgm:pt>
    <dgm:pt modelId="{5EFEFB39-C2A3-40CD-8459-1EEBA84A9E18}" type="sibTrans" cxnId="{916A0CFC-3A4E-48DC-B8B3-D84E1AB6B2A9}">
      <dgm:prSet/>
      <dgm:spPr/>
      <dgm:t>
        <a:bodyPr/>
        <a:lstStyle/>
        <a:p>
          <a:endParaRPr lang="ru-RU"/>
        </a:p>
      </dgm:t>
    </dgm:pt>
    <dgm:pt modelId="{662E6E81-06A0-4EFB-9461-1691A0561E96}">
      <dgm:prSet phldrT="[Текст]"/>
      <dgm:spPr/>
      <dgm:t>
        <a:bodyPr/>
        <a:lstStyle/>
        <a:p>
          <a:r>
            <a:rPr lang="ru-RU" dirty="0" err="1"/>
            <a:t>м.р</a:t>
          </a:r>
          <a:r>
            <a:rPr lang="ru-RU" dirty="0"/>
            <a:t>.</a:t>
          </a:r>
        </a:p>
        <a:p>
          <a:r>
            <a:rPr lang="ru-RU" dirty="0"/>
            <a:t>он</a:t>
          </a:r>
        </a:p>
      </dgm:t>
    </dgm:pt>
    <dgm:pt modelId="{420C44D6-C5EE-4E17-ACA6-9E40E0933DCF}" type="parTrans" cxnId="{3EF46B4F-E775-4DE9-9091-2847FC39BE6B}">
      <dgm:prSet/>
      <dgm:spPr/>
      <dgm:t>
        <a:bodyPr/>
        <a:lstStyle/>
        <a:p>
          <a:endParaRPr lang="ru-RU"/>
        </a:p>
      </dgm:t>
    </dgm:pt>
    <dgm:pt modelId="{E1D5D850-F1D5-4619-A6F2-1000F937E1B6}" type="sibTrans" cxnId="{3EF46B4F-E775-4DE9-9091-2847FC39BE6B}">
      <dgm:prSet/>
      <dgm:spPr/>
      <dgm:t>
        <a:bodyPr/>
        <a:lstStyle/>
        <a:p>
          <a:endParaRPr lang="ru-RU"/>
        </a:p>
      </dgm:t>
    </dgm:pt>
    <dgm:pt modelId="{9FEDB9CC-A46C-4F08-AFA8-FD5F6CAACBE7}">
      <dgm:prSet phldrT="[Текст]"/>
      <dgm:spPr/>
      <dgm:t>
        <a:bodyPr/>
        <a:lstStyle/>
        <a:p>
          <a:r>
            <a:rPr lang="ru-RU" dirty="0" err="1"/>
            <a:t>ж.р</a:t>
          </a:r>
          <a:r>
            <a:rPr lang="ru-RU" dirty="0"/>
            <a:t>.</a:t>
          </a:r>
        </a:p>
        <a:p>
          <a:r>
            <a:rPr lang="ru-RU" dirty="0"/>
            <a:t>она</a:t>
          </a:r>
        </a:p>
      </dgm:t>
    </dgm:pt>
    <dgm:pt modelId="{C77D073D-B985-46B5-93DE-17308EF0A3B6}" type="parTrans" cxnId="{978608B2-B9F7-428F-82A5-85A247FDED55}">
      <dgm:prSet/>
      <dgm:spPr/>
      <dgm:t>
        <a:bodyPr/>
        <a:lstStyle/>
        <a:p>
          <a:endParaRPr lang="ru-RU"/>
        </a:p>
      </dgm:t>
    </dgm:pt>
    <dgm:pt modelId="{3992E860-69D8-493E-9956-6FB9EAD0AB93}" type="sibTrans" cxnId="{978608B2-B9F7-428F-82A5-85A247FDED55}">
      <dgm:prSet/>
      <dgm:spPr/>
      <dgm:t>
        <a:bodyPr/>
        <a:lstStyle/>
        <a:p>
          <a:endParaRPr lang="ru-RU"/>
        </a:p>
      </dgm:t>
    </dgm:pt>
    <dgm:pt modelId="{6227D19F-28EA-4E12-9E43-21A3B9A4737C}">
      <dgm:prSet phldrT="[Текст]"/>
      <dgm:spPr/>
      <dgm:t>
        <a:bodyPr/>
        <a:lstStyle/>
        <a:p>
          <a:r>
            <a:rPr lang="ru-RU" dirty="0"/>
            <a:t>ср. род</a:t>
          </a:r>
        </a:p>
        <a:p>
          <a:r>
            <a:rPr lang="ru-RU" dirty="0"/>
            <a:t>оно</a:t>
          </a:r>
        </a:p>
      </dgm:t>
    </dgm:pt>
    <dgm:pt modelId="{C45FD050-5B77-4390-9BA3-398A649C408E}" type="parTrans" cxnId="{3E86FC48-ADEC-4AEE-8AF9-B124E066390C}">
      <dgm:prSet/>
      <dgm:spPr/>
      <dgm:t>
        <a:bodyPr/>
        <a:lstStyle/>
        <a:p>
          <a:endParaRPr lang="ru-RU"/>
        </a:p>
      </dgm:t>
    </dgm:pt>
    <dgm:pt modelId="{0A97BD01-13F5-4159-B1AD-5C2FB5CF0412}" type="sibTrans" cxnId="{3E86FC48-ADEC-4AEE-8AF9-B124E066390C}">
      <dgm:prSet/>
      <dgm:spPr/>
      <dgm:t>
        <a:bodyPr/>
        <a:lstStyle/>
        <a:p>
          <a:endParaRPr lang="ru-RU"/>
        </a:p>
      </dgm:t>
    </dgm:pt>
    <dgm:pt modelId="{89D95820-01FB-405D-B8AC-51C5C718B97D}" type="pres">
      <dgm:prSet presAssocID="{C82B3BE5-446E-4ACA-8986-0732C709781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2503954-36B7-43D4-BF82-3A1D2C51AEA2}" type="pres">
      <dgm:prSet presAssocID="{8A2E60C9-FCB1-4564-8E8E-6C9EAFA28F37}" presName="hierRoot1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07A3901D-54D2-4ADA-AE65-B14C09A5D346}" type="pres">
      <dgm:prSet presAssocID="{8A2E60C9-FCB1-4564-8E8E-6C9EAFA28F37}" presName="rootComposite1" presStyleCnt="0"/>
      <dgm:spPr/>
      <dgm:t>
        <a:bodyPr/>
        <a:lstStyle/>
        <a:p>
          <a:endParaRPr lang="ru-RU"/>
        </a:p>
      </dgm:t>
    </dgm:pt>
    <dgm:pt modelId="{CAB9D5FB-4FA7-4A32-AA19-11E57F2EB97C}" type="pres">
      <dgm:prSet presAssocID="{8A2E60C9-FCB1-4564-8E8E-6C9EAFA28F37}" presName="rootText1" presStyleLbl="node0" presStyleIdx="0" presStyleCnt="1" custScaleX="172967" custScaleY="7143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692CACF-B44E-47C1-B586-4830AC67CBF2}" type="pres">
      <dgm:prSet presAssocID="{8A2E60C9-FCB1-4564-8E8E-6C9EAFA28F37}" presName="rootConnector1" presStyleLbl="asst0" presStyleIdx="0" presStyleCnt="0"/>
      <dgm:spPr/>
      <dgm:t>
        <a:bodyPr/>
        <a:lstStyle/>
        <a:p>
          <a:endParaRPr lang="ru-RU"/>
        </a:p>
      </dgm:t>
    </dgm:pt>
    <dgm:pt modelId="{CD1995EA-D373-46DF-8BBB-9AD433BAFF78}" type="pres">
      <dgm:prSet presAssocID="{8A2E60C9-FCB1-4564-8E8E-6C9EAFA28F37}" presName="hierChild2" presStyleCnt="0"/>
      <dgm:spPr/>
      <dgm:t>
        <a:bodyPr/>
        <a:lstStyle/>
        <a:p>
          <a:endParaRPr lang="ru-RU"/>
        </a:p>
      </dgm:t>
    </dgm:pt>
    <dgm:pt modelId="{23ADF95B-D5AF-46C0-A3F7-B2C12C318CE3}" type="pres">
      <dgm:prSet presAssocID="{420C44D6-C5EE-4E17-ACA6-9E40E0933DCF}" presName="Name37" presStyleLbl="parChTrans1D2" presStyleIdx="0" presStyleCnt="3"/>
      <dgm:spPr/>
      <dgm:t>
        <a:bodyPr/>
        <a:lstStyle/>
        <a:p>
          <a:endParaRPr lang="ru-RU"/>
        </a:p>
      </dgm:t>
    </dgm:pt>
    <dgm:pt modelId="{819FCF9C-93CC-411A-A85B-85CF04811EC7}" type="pres">
      <dgm:prSet presAssocID="{662E6E81-06A0-4EFB-9461-1691A0561E96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14B5D65F-FD22-4AAA-B7F8-2789A976FFC5}" type="pres">
      <dgm:prSet presAssocID="{662E6E81-06A0-4EFB-9461-1691A0561E96}" presName="rootComposite" presStyleCnt="0"/>
      <dgm:spPr/>
      <dgm:t>
        <a:bodyPr/>
        <a:lstStyle/>
        <a:p>
          <a:endParaRPr lang="ru-RU"/>
        </a:p>
      </dgm:t>
    </dgm:pt>
    <dgm:pt modelId="{5736DDBC-31C4-473E-9FCB-B41B4E1D1F7A}" type="pres">
      <dgm:prSet presAssocID="{662E6E81-06A0-4EFB-9461-1691A0561E96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F169034-FB4B-45C8-B203-48DFEC09D835}" type="pres">
      <dgm:prSet presAssocID="{662E6E81-06A0-4EFB-9461-1691A0561E96}" presName="rootConnector" presStyleLbl="node2" presStyleIdx="0" presStyleCnt="3"/>
      <dgm:spPr/>
      <dgm:t>
        <a:bodyPr/>
        <a:lstStyle/>
        <a:p>
          <a:endParaRPr lang="ru-RU"/>
        </a:p>
      </dgm:t>
    </dgm:pt>
    <dgm:pt modelId="{96B401F7-F992-4541-A38C-27F9564CBEBE}" type="pres">
      <dgm:prSet presAssocID="{662E6E81-06A0-4EFB-9461-1691A0561E96}" presName="hierChild4" presStyleCnt="0"/>
      <dgm:spPr/>
      <dgm:t>
        <a:bodyPr/>
        <a:lstStyle/>
        <a:p>
          <a:endParaRPr lang="ru-RU"/>
        </a:p>
      </dgm:t>
    </dgm:pt>
    <dgm:pt modelId="{2E038719-84F3-4F4C-AE4F-4B2F2940C43C}" type="pres">
      <dgm:prSet presAssocID="{662E6E81-06A0-4EFB-9461-1691A0561E96}" presName="hierChild5" presStyleCnt="0"/>
      <dgm:spPr/>
      <dgm:t>
        <a:bodyPr/>
        <a:lstStyle/>
        <a:p>
          <a:endParaRPr lang="ru-RU"/>
        </a:p>
      </dgm:t>
    </dgm:pt>
    <dgm:pt modelId="{9A1FFBCC-EA20-4271-A044-46B6B3F0779E}" type="pres">
      <dgm:prSet presAssocID="{C77D073D-B985-46B5-93DE-17308EF0A3B6}" presName="Name37" presStyleLbl="parChTrans1D2" presStyleIdx="1" presStyleCnt="3"/>
      <dgm:spPr/>
      <dgm:t>
        <a:bodyPr/>
        <a:lstStyle/>
        <a:p>
          <a:endParaRPr lang="ru-RU"/>
        </a:p>
      </dgm:t>
    </dgm:pt>
    <dgm:pt modelId="{95E017FB-F4AF-4E12-8D82-ECA07ED8DB90}" type="pres">
      <dgm:prSet presAssocID="{9FEDB9CC-A46C-4F08-AFA8-FD5F6CAACBE7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18665D36-C865-4149-B2AC-050150BD90E5}" type="pres">
      <dgm:prSet presAssocID="{9FEDB9CC-A46C-4F08-AFA8-FD5F6CAACBE7}" presName="rootComposite" presStyleCnt="0"/>
      <dgm:spPr/>
      <dgm:t>
        <a:bodyPr/>
        <a:lstStyle/>
        <a:p>
          <a:endParaRPr lang="ru-RU"/>
        </a:p>
      </dgm:t>
    </dgm:pt>
    <dgm:pt modelId="{9AE41FF9-37D3-41AF-9D0C-8E366C2A8936}" type="pres">
      <dgm:prSet presAssocID="{9FEDB9CC-A46C-4F08-AFA8-FD5F6CAACBE7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A6C9ADD-1AC8-41B7-848D-1FAD4D2FCC6D}" type="pres">
      <dgm:prSet presAssocID="{9FEDB9CC-A46C-4F08-AFA8-FD5F6CAACBE7}" presName="rootConnector" presStyleLbl="node2" presStyleIdx="1" presStyleCnt="3"/>
      <dgm:spPr/>
      <dgm:t>
        <a:bodyPr/>
        <a:lstStyle/>
        <a:p>
          <a:endParaRPr lang="ru-RU"/>
        </a:p>
      </dgm:t>
    </dgm:pt>
    <dgm:pt modelId="{C8A40D13-33D0-4ECD-873D-7E95EF177488}" type="pres">
      <dgm:prSet presAssocID="{9FEDB9CC-A46C-4F08-AFA8-FD5F6CAACBE7}" presName="hierChild4" presStyleCnt="0"/>
      <dgm:spPr/>
      <dgm:t>
        <a:bodyPr/>
        <a:lstStyle/>
        <a:p>
          <a:endParaRPr lang="ru-RU"/>
        </a:p>
      </dgm:t>
    </dgm:pt>
    <dgm:pt modelId="{3AF65CE1-8F0A-4603-B7DC-1C258E9A93F3}" type="pres">
      <dgm:prSet presAssocID="{9FEDB9CC-A46C-4F08-AFA8-FD5F6CAACBE7}" presName="hierChild5" presStyleCnt="0"/>
      <dgm:spPr/>
      <dgm:t>
        <a:bodyPr/>
        <a:lstStyle/>
        <a:p>
          <a:endParaRPr lang="ru-RU"/>
        </a:p>
      </dgm:t>
    </dgm:pt>
    <dgm:pt modelId="{FB8265B8-9993-4E42-B68A-99CA0AF1CC2D}" type="pres">
      <dgm:prSet presAssocID="{C45FD050-5B77-4390-9BA3-398A649C408E}" presName="Name37" presStyleLbl="parChTrans1D2" presStyleIdx="2" presStyleCnt="3"/>
      <dgm:spPr/>
      <dgm:t>
        <a:bodyPr/>
        <a:lstStyle/>
        <a:p>
          <a:endParaRPr lang="ru-RU"/>
        </a:p>
      </dgm:t>
    </dgm:pt>
    <dgm:pt modelId="{3E67BC8C-0E6A-4FCC-8D39-83DFEDE78924}" type="pres">
      <dgm:prSet presAssocID="{6227D19F-28EA-4E12-9E43-21A3B9A4737C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8FBC098A-E6EB-45D7-B24C-72FBDE4B7912}" type="pres">
      <dgm:prSet presAssocID="{6227D19F-28EA-4E12-9E43-21A3B9A4737C}" presName="rootComposite" presStyleCnt="0"/>
      <dgm:spPr/>
      <dgm:t>
        <a:bodyPr/>
        <a:lstStyle/>
        <a:p>
          <a:endParaRPr lang="ru-RU"/>
        </a:p>
      </dgm:t>
    </dgm:pt>
    <dgm:pt modelId="{E4FF3C94-8084-4520-9711-A1D40E4CBD3B}" type="pres">
      <dgm:prSet presAssocID="{6227D19F-28EA-4E12-9E43-21A3B9A4737C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216FA7E-39D1-40DD-84C1-E75A81A31C8F}" type="pres">
      <dgm:prSet presAssocID="{6227D19F-28EA-4E12-9E43-21A3B9A4737C}" presName="rootConnector" presStyleLbl="node2" presStyleIdx="2" presStyleCnt="3"/>
      <dgm:spPr/>
      <dgm:t>
        <a:bodyPr/>
        <a:lstStyle/>
        <a:p>
          <a:endParaRPr lang="ru-RU"/>
        </a:p>
      </dgm:t>
    </dgm:pt>
    <dgm:pt modelId="{8BB86323-F5F6-4722-8858-7AC944DA7E65}" type="pres">
      <dgm:prSet presAssocID="{6227D19F-28EA-4E12-9E43-21A3B9A4737C}" presName="hierChild4" presStyleCnt="0"/>
      <dgm:spPr/>
      <dgm:t>
        <a:bodyPr/>
        <a:lstStyle/>
        <a:p>
          <a:endParaRPr lang="ru-RU"/>
        </a:p>
      </dgm:t>
    </dgm:pt>
    <dgm:pt modelId="{85BDFC97-44D9-43EB-B467-C5EEBBC9DB74}" type="pres">
      <dgm:prSet presAssocID="{6227D19F-28EA-4E12-9E43-21A3B9A4737C}" presName="hierChild5" presStyleCnt="0"/>
      <dgm:spPr/>
      <dgm:t>
        <a:bodyPr/>
        <a:lstStyle/>
        <a:p>
          <a:endParaRPr lang="ru-RU"/>
        </a:p>
      </dgm:t>
    </dgm:pt>
    <dgm:pt modelId="{035D0825-BD12-4ADB-BB5D-65D1A4F0D92F}" type="pres">
      <dgm:prSet presAssocID="{8A2E60C9-FCB1-4564-8E8E-6C9EAFA28F37}" presName="hierChild3" presStyleCnt="0"/>
      <dgm:spPr/>
      <dgm:t>
        <a:bodyPr/>
        <a:lstStyle/>
        <a:p>
          <a:endParaRPr lang="ru-RU"/>
        </a:p>
      </dgm:t>
    </dgm:pt>
  </dgm:ptLst>
  <dgm:cxnLst>
    <dgm:cxn modelId="{916A0CFC-3A4E-48DC-B8B3-D84E1AB6B2A9}" srcId="{C82B3BE5-446E-4ACA-8986-0732C7097815}" destId="{8A2E60C9-FCB1-4564-8E8E-6C9EAFA28F37}" srcOrd="0" destOrd="0" parTransId="{8833A51F-0FDD-4455-9A96-02E43C18E8CB}" sibTransId="{5EFEFB39-C2A3-40CD-8459-1EEBA84A9E18}"/>
    <dgm:cxn modelId="{67AFF767-F5D9-4A44-92B7-E2F76706B99E}" type="presOf" srcId="{C77D073D-B985-46B5-93DE-17308EF0A3B6}" destId="{9A1FFBCC-EA20-4271-A044-46B6B3F0779E}" srcOrd="0" destOrd="0" presId="urn:microsoft.com/office/officeart/2005/8/layout/orgChart1"/>
    <dgm:cxn modelId="{830C200B-D8C6-464F-AFF6-95C547EF4CDF}" type="presOf" srcId="{662E6E81-06A0-4EFB-9461-1691A0561E96}" destId="{5736DDBC-31C4-473E-9FCB-B41B4E1D1F7A}" srcOrd="0" destOrd="0" presId="urn:microsoft.com/office/officeart/2005/8/layout/orgChart1"/>
    <dgm:cxn modelId="{8AE5DF41-D4E0-404A-99EE-78EC65B9A9C4}" type="presOf" srcId="{8A2E60C9-FCB1-4564-8E8E-6C9EAFA28F37}" destId="{CAB9D5FB-4FA7-4A32-AA19-11E57F2EB97C}" srcOrd="0" destOrd="0" presId="urn:microsoft.com/office/officeart/2005/8/layout/orgChart1"/>
    <dgm:cxn modelId="{C0F27115-0429-4A37-8778-E9020C5B7D75}" type="presOf" srcId="{C82B3BE5-446E-4ACA-8986-0732C7097815}" destId="{89D95820-01FB-405D-B8AC-51C5C718B97D}" srcOrd="0" destOrd="0" presId="urn:microsoft.com/office/officeart/2005/8/layout/orgChart1"/>
    <dgm:cxn modelId="{77ED874A-2A5B-4D97-864E-FAF9529451BC}" type="presOf" srcId="{6227D19F-28EA-4E12-9E43-21A3B9A4737C}" destId="{E4FF3C94-8084-4520-9711-A1D40E4CBD3B}" srcOrd="0" destOrd="0" presId="urn:microsoft.com/office/officeart/2005/8/layout/orgChart1"/>
    <dgm:cxn modelId="{CD8A7135-F92F-4F05-A44A-138E21994B7A}" type="presOf" srcId="{8A2E60C9-FCB1-4564-8E8E-6C9EAFA28F37}" destId="{9692CACF-B44E-47C1-B586-4830AC67CBF2}" srcOrd="1" destOrd="0" presId="urn:microsoft.com/office/officeart/2005/8/layout/orgChart1"/>
    <dgm:cxn modelId="{EBEEB842-F7C6-43AF-A831-65B9F10412F3}" type="presOf" srcId="{9FEDB9CC-A46C-4F08-AFA8-FD5F6CAACBE7}" destId="{2A6C9ADD-1AC8-41B7-848D-1FAD4D2FCC6D}" srcOrd="1" destOrd="0" presId="urn:microsoft.com/office/officeart/2005/8/layout/orgChart1"/>
    <dgm:cxn modelId="{36859B4A-2F6F-4B57-B5BC-F8A0835CB479}" type="presOf" srcId="{6227D19F-28EA-4E12-9E43-21A3B9A4737C}" destId="{9216FA7E-39D1-40DD-84C1-E75A81A31C8F}" srcOrd="1" destOrd="0" presId="urn:microsoft.com/office/officeart/2005/8/layout/orgChart1"/>
    <dgm:cxn modelId="{3EF46B4F-E775-4DE9-9091-2847FC39BE6B}" srcId="{8A2E60C9-FCB1-4564-8E8E-6C9EAFA28F37}" destId="{662E6E81-06A0-4EFB-9461-1691A0561E96}" srcOrd="0" destOrd="0" parTransId="{420C44D6-C5EE-4E17-ACA6-9E40E0933DCF}" sibTransId="{E1D5D850-F1D5-4619-A6F2-1000F937E1B6}"/>
    <dgm:cxn modelId="{DC30377D-527F-459B-BC4B-A5F6C9E28A2B}" type="presOf" srcId="{C45FD050-5B77-4390-9BA3-398A649C408E}" destId="{FB8265B8-9993-4E42-B68A-99CA0AF1CC2D}" srcOrd="0" destOrd="0" presId="urn:microsoft.com/office/officeart/2005/8/layout/orgChart1"/>
    <dgm:cxn modelId="{D4081824-CB9E-4D50-9646-6DAF5D87452A}" type="presOf" srcId="{662E6E81-06A0-4EFB-9461-1691A0561E96}" destId="{2F169034-FB4B-45C8-B203-48DFEC09D835}" srcOrd="1" destOrd="0" presId="urn:microsoft.com/office/officeart/2005/8/layout/orgChart1"/>
    <dgm:cxn modelId="{978608B2-B9F7-428F-82A5-85A247FDED55}" srcId="{8A2E60C9-FCB1-4564-8E8E-6C9EAFA28F37}" destId="{9FEDB9CC-A46C-4F08-AFA8-FD5F6CAACBE7}" srcOrd="1" destOrd="0" parTransId="{C77D073D-B985-46B5-93DE-17308EF0A3B6}" sibTransId="{3992E860-69D8-493E-9956-6FB9EAD0AB93}"/>
    <dgm:cxn modelId="{5444FD4A-9CD6-46F3-9A27-93F5375778A6}" type="presOf" srcId="{9FEDB9CC-A46C-4F08-AFA8-FD5F6CAACBE7}" destId="{9AE41FF9-37D3-41AF-9D0C-8E366C2A8936}" srcOrd="0" destOrd="0" presId="urn:microsoft.com/office/officeart/2005/8/layout/orgChart1"/>
    <dgm:cxn modelId="{3E86FC48-ADEC-4AEE-8AF9-B124E066390C}" srcId="{8A2E60C9-FCB1-4564-8E8E-6C9EAFA28F37}" destId="{6227D19F-28EA-4E12-9E43-21A3B9A4737C}" srcOrd="2" destOrd="0" parTransId="{C45FD050-5B77-4390-9BA3-398A649C408E}" sibTransId="{0A97BD01-13F5-4159-B1AD-5C2FB5CF0412}"/>
    <dgm:cxn modelId="{64A10A65-9D78-4924-9B7E-7D5B03F5B316}" type="presOf" srcId="{420C44D6-C5EE-4E17-ACA6-9E40E0933DCF}" destId="{23ADF95B-D5AF-46C0-A3F7-B2C12C318CE3}" srcOrd="0" destOrd="0" presId="urn:microsoft.com/office/officeart/2005/8/layout/orgChart1"/>
    <dgm:cxn modelId="{E8F370E2-C5B4-40E1-849E-90893337A79B}" type="presParOf" srcId="{89D95820-01FB-405D-B8AC-51C5C718B97D}" destId="{E2503954-36B7-43D4-BF82-3A1D2C51AEA2}" srcOrd="0" destOrd="0" presId="urn:microsoft.com/office/officeart/2005/8/layout/orgChart1"/>
    <dgm:cxn modelId="{21EA13EE-49B8-4D26-9B41-FBE8078E0601}" type="presParOf" srcId="{E2503954-36B7-43D4-BF82-3A1D2C51AEA2}" destId="{07A3901D-54D2-4ADA-AE65-B14C09A5D346}" srcOrd="0" destOrd="0" presId="urn:microsoft.com/office/officeart/2005/8/layout/orgChart1"/>
    <dgm:cxn modelId="{47F49BA2-C693-4008-B2BE-D0E0C9E3D7A8}" type="presParOf" srcId="{07A3901D-54D2-4ADA-AE65-B14C09A5D346}" destId="{CAB9D5FB-4FA7-4A32-AA19-11E57F2EB97C}" srcOrd="0" destOrd="0" presId="urn:microsoft.com/office/officeart/2005/8/layout/orgChart1"/>
    <dgm:cxn modelId="{9B41BC39-6213-43A3-BC43-8FEB055A0889}" type="presParOf" srcId="{07A3901D-54D2-4ADA-AE65-B14C09A5D346}" destId="{9692CACF-B44E-47C1-B586-4830AC67CBF2}" srcOrd="1" destOrd="0" presId="urn:microsoft.com/office/officeart/2005/8/layout/orgChart1"/>
    <dgm:cxn modelId="{B0B52BBA-47A9-49E7-878C-A82F85ACC99E}" type="presParOf" srcId="{E2503954-36B7-43D4-BF82-3A1D2C51AEA2}" destId="{CD1995EA-D373-46DF-8BBB-9AD433BAFF78}" srcOrd="1" destOrd="0" presId="urn:microsoft.com/office/officeart/2005/8/layout/orgChart1"/>
    <dgm:cxn modelId="{20D60FFA-E999-4FE1-A967-B38D890D5688}" type="presParOf" srcId="{CD1995EA-D373-46DF-8BBB-9AD433BAFF78}" destId="{23ADF95B-D5AF-46C0-A3F7-B2C12C318CE3}" srcOrd="0" destOrd="0" presId="urn:microsoft.com/office/officeart/2005/8/layout/orgChart1"/>
    <dgm:cxn modelId="{F0E1CFC2-7007-463A-8A81-22AC7E820F38}" type="presParOf" srcId="{CD1995EA-D373-46DF-8BBB-9AD433BAFF78}" destId="{819FCF9C-93CC-411A-A85B-85CF04811EC7}" srcOrd="1" destOrd="0" presId="urn:microsoft.com/office/officeart/2005/8/layout/orgChart1"/>
    <dgm:cxn modelId="{07C753EF-8091-4337-BBB2-D31BD4B972EC}" type="presParOf" srcId="{819FCF9C-93CC-411A-A85B-85CF04811EC7}" destId="{14B5D65F-FD22-4AAA-B7F8-2789A976FFC5}" srcOrd="0" destOrd="0" presId="urn:microsoft.com/office/officeart/2005/8/layout/orgChart1"/>
    <dgm:cxn modelId="{41DDBFF9-7F14-4345-91C7-287E5CD3F045}" type="presParOf" srcId="{14B5D65F-FD22-4AAA-B7F8-2789A976FFC5}" destId="{5736DDBC-31C4-473E-9FCB-B41B4E1D1F7A}" srcOrd="0" destOrd="0" presId="urn:microsoft.com/office/officeart/2005/8/layout/orgChart1"/>
    <dgm:cxn modelId="{AB2DEDE2-047E-46FA-B37B-B0FA8612F2C8}" type="presParOf" srcId="{14B5D65F-FD22-4AAA-B7F8-2789A976FFC5}" destId="{2F169034-FB4B-45C8-B203-48DFEC09D835}" srcOrd="1" destOrd="0" presId="urn:microsoft.com/office/officeart/2005/8/layout/orgChart1"/>
    <dgm:cxn modelId="{CAD80068-B3CC-4F49-8C80-B20FC0BDA8DC}" type="presParOf" srcId="{819FCF9C-93CC-411A-A85B-85CF04811EC7}" destId="{96B401F7-F992-4541-A38C-27F9564CBEBE}" srcOrd="1" destOrd="0" presId="urn:microsoft.com/office/officeart/2005/8/layout/orgChart1"/>
    <dgm:cxn modelId="{C07ECCEE-3115-48BD-A2F1-2F3FBB876EDB}" type="presParOf" srcId="{819FCF9C-93CC-411A-A85B-85CF04811EC7}" destId="{2E038719-84F3-4F4C-AE4F-4B2F2940C43C}" srcOrd="2" destOrd="0" presId="urn:microsoft.com/office/officeart/2005/8/layout/orgChart1"/>
    <dgm:cxn modelId="{04AB2E28-778D-4F3B-86B7-C33A84A7CA5D}" type="presParOf" srcId="{CD1995EA-D373-46DF-8BBB-9AD433BAFF78}" destId="{9A1FFBCC-EA20-4271-A044-46B6B3F0779E}" srcOrd="2" destOrd="0" presId="urn:microsoft.com/office/officeart/2005/8/layout/orgChart1"/>
    <dgm:cxn modelId="{F5948C0E-92F5-4957-9E46-0271431357AB}" type="presParOf" srcId="{CD1995EA-D373-46DF-8BBB-9AD433BAFF78}" destId="{95E017FB-F4AF-4E12-8D82-ECA07ED8DB90}" srcOrd="3" destOrd="0" presId="urn:microsoft.com/office/officeart/2005/8/layout/orgChart1"/>
    <dgm:cxn modelId="{9EED992B-C6EC-4FC6-9DE5-4661F0FCCA56}" type="presParOf" srcId="{95E017FB-F4AF-4E12-8D82-ECA07ED8DB90}" destId="{18665D36-C865-4149-B2AC-050150BD90E5}" srcOrd="0" destOrd="0" presId="urn:microsoft.com/office/officeart/2005/8/layout/orgChart1"/>
    <dgm:cxn modelId="{1DCE7C68-F433-4A18-8E85-E002077E8778}" type="presParOf" srcId="{18665D36-C865-4149-B2AC-050150BD90E5}" destId="{9AE41FF9-37D3-41AF-9D0C-8E366C2A8936}" srcOrd="0" destOrd="0" presId="urn:microsoft.com/office/officeart/2005/8/layout/orgChart1"/>
    <dgm:cxn modelId="{92BBD7F3-40B5-4CA2-B41F-A5A7003CA07A}" type="presParOf" srcId="{18665D36-C865-4149-B2AC-050150BD90E5}" destId="{2A6C9ADD-1AC8-41B7-848D-1FAD4D2FCC6D}" srcOrd="1" destOrd="0" presId="urn:microsoft.com/office/officeart/2005/8/layout/orgChart1"/>
    <dgm:cxn modelId="{601D2879-6CF3-4BFF-80A2-8FCB3AB9ED54}" type="presParOf" srcId="{95E017FB-F4AF-4E12-8D82-ECA07ED8DB90}" destId="{C8A40D13-33D0-4ECD-873D-7E95EF177488}" srcOrd="1" destOrd="0" presId="urn:microsoft.com/office/officeart/2005/8/layout/orgChart1"/>
    <dgm:cxn modelId="{E6F4B3A7-7157-4FD7-B685-36DCD64A6AAB}" type="presParOf" srcId="{95E017FB-F4AF-4E12-8D82-ECA07ED8DB90}" destId="{3AF65CE1-8F0A-4603-B7DC-1C258E9A93F3}" srcOrd="2" destOrd="0" presId="urn:microsoft.com/office/officeart/2005/8/layout/orgChart1"/>
    <dgm:cxn modelId="{F125E730-8B32-4AA9-A98F-ADBDAC930DED}" type="presParOf" srcId="{CD1995EA-D373-46DF-8BBB-9AD433BAFF78}" destId="{FB8265B8-9993-4E42-B68A-99CA0AF1CC2D}" srcOrd="4" destOrd="0" presId="urn:microsoft.com/office/officeart/2005/8/layout/orgChart1"/>
    <dgm:cxn modelId="{1D78BC92-53B8-48B2-8C33-20DB302312E5}" type="presParOf" srcId="{CD1995EA-D373-46DF-8BBB-9AD433BAFF78}" destId="{3E67BC8C-0E6A-4FCC-8D39-83DFEDE78924}" srcOrd="5" destOrd="0" presId="urn:microsoft.com/office/officeart/2005/8/layout/orgChart1"/>
    <dgm:cxn modelId="{2D163B5B-7EC8-4A3B-B837-EFA781B7EE3B}" type="presParOf" srcId="{3E67BC8C-0E6A-4FCC-8D39-83DFEDE78924}" destId="{8FBC098A-E6EB-45D7-B24C-72FBDE4B7912}" srcOrd="0" destOrd="0" presId="urn:microsoft.com/office/officeart/2005/8/layout/orgChart1"/>
    <dgm:cxn modelId="{3C8448C7-F690-419D-B73D-F9B156A87E92}" type="presParOf" srcId="{8FBC098A-E6EB-45D7-B24C-72FBDE4B7912}" destId="{E4FF3C94-8084-4520-9711-A1D40E4CBD3B}" srcOrd="0" destOrd="0" presId="urn:microsoft.com/office/officeart/2005/8/layout/orgChart1"/>
    <dgm:cxn modelId="{A6C0CE91-A0B8-4B18-ABAA-641774FE8383}" type="presParOf" srcId="{8FBC098A-E6EB-45D7-B24C-72FBDE4B7912}" destId="{9216FA7E-39D1-40DD-84C1-E75A81A31C8F}" srcOrd="1" destOrd="0" presId="urn:microsoft.com/office/officeart/2005/8/layout/orgChart1"/>
    <dgm:cxn modelId="{529C7B88-E931-4F11-9FBB-9767BA6730ED}" type="presParOf" srcId="{3E67BC8C-0E6A-4FCC-8D39-83DFEDE78924}" destId="{8BB86323-F5F6-4722-8858-7AC944DA7E65}" srcOrd="1" destOrd="0" presId="urn:microsoft.com/office/officeart/2005/8/layout/orgChart1"/>
    <dgm:cxn modelId="{838874DB-F7FE-4D91-878A-65C078371774}" type="presParOf" srcId="{3E67BC8C-0E6A-4FCC-8D39-83DFEDE78924}" destId="{85BDFC97-44D9-43EB-B467-C5EEBBC9DB74}" srcOrd="2" destOrd="0" presId="urn:microsoft.com/office/officeart/2005/8/layout/orgChart1"/>
    <dgm:cxn modelId="{FF8E6CED-AF1C-40E3-9958-08FA8881E930}" type="presParOf" srcId="{E2503954-36B7-43D4-BF82-3A1D2C51AEA2}" destId="{035D0825-BD12-4ADB-BB5D-65D1A4F0D92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82B3BE5-446E-4ACA-8986-0732C7097815}" type="doc">
      <dgm:prSet loTypeId="urn:microsoft.com/office/officeart/2005/8/layout/orgChart1" loCatId="hierarchy" qsTypeId="urn:microsoft.com/office/officeart/2005/8/quickstyle/3d1" qsCatId="3D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8A2E60C9-FCB1-4564-8E8E-6C9EAFA28F37}" type="asst">
      <dgm:prSet phldrT="[Текст]" custT="1"/>
      <dgm:spPr/>
      <dgm:t>
        <a:bodyPr/>
        <a:lstStyle/>
        <a:p>
          <a:r>
            <a:rPr lang="ru-RU" sz="2800" b="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Им. прилагательное </a:t>
          </a:r>
        </a:p>
        <a:p>
          <a:r>
            <a:rPr lang="ru-RU" sz="2800" b="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ед. число</a:t>
          </a:r>
          <a:endParaRPr lang="ru-RU" sz="2800" b="0" dirty="0">
            <a:solidFill>
              <a:srgbClr val="FF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833A51F-0FDD-4455-9A96-02E43C18E8CB}" type="parTrans" cxnId="{916A0CFC-3A4E-48DC-B8B3-D84E1AB6B2A9}">
      <dgm:prSet/>
      <dgm:spPr/>
      <dgm:t>
        <a:bodyPr/>
        <a:lstStyle/>
        <a:p>
          <a:endParaRPr lang="ru-RU"/>
        </a:p>
      </dgm:t>
    </dgm:pt>
    <dgm:pt modelId="{5EFEFB39-C2A3-40CD-8459-1EEBA84A9E18}" type="sibTrans" cxnId="{916A0CFC-3A4E-48DC-B8B3-D84E1AB6B2A9}">
      <dgm:prSet/>
      <dgm:spPr/>
      <dgm:t>
        <a:bodyPr/>
        <a:lstStyle/>
        <a:p>
          <a:endParaRPr lang="ru-RU"/>
        </a:p>
      </dgm:t>
    </dgm:pt>
    <dgm:pt modelId="{662E6E81-06A0-4EFB-9461-1691A0561E96}">
      <dgm:prSet phldrT="[Текст]"/>
      <dgm:spPr/>
      <dgm:t>
        <a:bodyPr/>
        <a:lstStyle/>
        <a:p>
          <a:r>
            <a:rPr lang="ru-RU" dirty="0"/>
            <a:t>какой?</a:t>
          </a:r>
        </a:p>
        <a:p>
          <a:r>
            <a:rPr lang="ru-RU" dirty="0" err="1"/>
            <a:t>м.р</a:t>
          </a:r>
          <a:r>
            <a:rPr lang="ru-RU" dirty="0"/>
            <a:t>.</a:t>
          </a:r>
        </a:p>
      </dgm:t>
    </dgm:pt>
    <dgm:pt modelId="{420C44D6-C5EE-4E17-ACA6-9E40E0933DCF}" type="parTrans" cxnId="{3EF46B4F-E775-4DE9-9091-2847FC39BE6B}">
      <dgm:prSet/>
      <dgm:spPr/>
      <dgm:t>
        <a:bodyPr/>
        <a:lstStyle/>
        <a:p>
          <a:endParaRPr lang="ru-RU"/>
        </a:p>
      </dgm:t>
    </dgm:pt>
    <dgm:pt modelId="{E1D5D850-F1D5-4619-A6F2-1000F937E1B6}" type="sibTrans" cxnId="{3EF46B4F-E775-4DE9-9091-2847FC39BE6B}">
      <dgm:prSet/>
      <dgm:spPr/>
      <dgm:t>
        <a:bodyPr/>
        <a:lstStyle/>
        <a:p>
          <a:endParaRPr lang="ru-RU"/>
        </a:p>
      </dgm:t>
    </dgm:pt>
    <dgm:pt modelId="{9FEDB9CC-A46C-4F08-AFA8-FD5F6CAACBE7}">
      <dgm:prSet phldrT="[Текст]"/>
      <dgm:spPr/>
      <dgm:t>
        <a:bodyPr/>
        <a:lstStyle/>
        <a:p>
          <a:r>
            <a:rPr lang="ru-RU" dirty="0"/>
            <a:t>какая?</a:t>
          </a:r>
        </a:p>
        <a:p>
          <a:r>
            <a:rPr lang="ru-RU" dirty="0" err="1"/>
            <a:t>ж.р</a:t>
          </a:r>
          <a:r>
            <a:rPr lang="ru-RU" dirty="0"/>
            <a:t>.</a:t>
          </a:r>
        </a:p>
      </dgm:t>
    </dgm:pt>
    <dgm:pt modelId="{C77D073D-B985-46B5-93DE-17308EF0A3B6}" type="parTrans" cxnId="{978608B2-B9F7-428F-82A5-85A247FDED55}">
      <dgm:prSet/>
      <dgm:spPr/>
      <dgm:t>
        <a:bodyPr/>
        <a:lstStyle/>
        <a:p>
          <a:endParaRPr lang="ru-RU"/>
        </a:p>
      </dgm:t>
    </dgm:pt>
    <dgm:pt modelId="{3992E860-69D8-493E-9956-6FB9EAD0AB93}" type="sibTrans" cxnId="{978608B2-B9F7-428F-82A5-85A247FDED55}">
      <dgm:prSet/>
      <dgm:spPr/>
      <dgm:t>
        <a:bodyPr/>
        <a:lstStyle/>
        <a:p>
          <a:endParaRPr lang="ru-RU"/>
        </a:p>
      </dgm:t>
    </dgm:pt>
    <dgm:pt modelId="{6227D19F-28EA-4E12-9E43-21A3B9A4737C}">
      <dgm:prSet phldrT="[Текст]"/>
      <dgm:spPr/>
      <dgm:t>
        <a:bodyPr/>
        <a:lstStyle/>
        <a:p>
          <a:r>
            <a:rPr lang="ru-RU" dirty="0"/>
            <a:t>какое?</a:t>
          </a:r>
        </a:p>
        <a:p>
          <a:r>
            <a:rPr lang="ru-RU" dirty="0"/>
            <a:t>ср. р.</a:t>
          </a:r>
        </a:p>
      </dgm:t>
    </dgm:pt>
    <dgm:pt modelId="{C45FD050-5B77-4390-9BA3-398A649C408E}" type="parTrans" cxnId="{3E86FC48-ADEC-4AEE-8AF9-B124E066390C}">
      <dgm:prSet/>
      <dgm:spPr/>
      <dgm:t>
        <a:bodyPr/>
        <a:lstStyle/>
        <a:p>
          <a:endParaRPr lang="ru-RU"/>
        </a:p>
      </dgm:t>
    </dgm:pt>
    <dgm:pt modelId="{0A97BD01-13F5-4159-B1AD-5C2FB5CF0412}" type="sibTrans" cxnId="{3E86FC48-ADEC-4AEE-8AF9-B124E066390C}">
      <dgm:prSet/>
      <dgm:spPr/>
      <dgm:t>
        <a:bodyPr/>
        <a:lstStyle/>
        <a:p>
          <a:endParaRPr lang="ru-RU"/>
        </a:p>
      </dgm:t>
    </dgm:pt>
    <dgm:pt modelId="{89D95820-01FB-405D-B8AC-51C5C718B97D}" type="pres">
      <dgm:prSet presAssocID="{C82B3BE5-446E-4ACA-8986-0732C709781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2503954-36B7-43D4-BF82-3A1D2C51AEA2}" type="pres">
      <dgm:prSet presAssocID="{8A2E60C9-FCB1-4564-8E8E-6C9EAFA28F37}" presName="hierRoot1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07A3901D-54D2-4ADA-AE65-B14C09A5D346}" type="pres">
      <dgm:prSet presAssocID="{8A2E60C9-FCB1-4564-8E8E-6C9EAFA28F37}" presName="rootComposite1" presStyleCnt="0"/>
      <dgm:spPr/>
      <dgm:t>
        <a:bodyPr/>
        <a:lstStyle/>
        <a:p>
          <a:endParaRPr lang="ru-RU"/>
        </a:p>
      </dgm:t>
    </dgm:pt>
    <dgm:pt modelId="{CAB9D5FB-4FA7-4A32-AA19-11E57F2EB97C}" type="pres">
      <dgm:prSet presAssocID="{8A2E60C9-FCB1-4564-8E8E-6C9EAFA28F37}" presName="rootText1" presStyleLbl="node0" presStyleIdx="0" presStyleCnt="1" custScaleX="180582" custScaleY="9058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692CACF-B44E-47C1-B586-4830AC67CBF2}" type="pres">
      <dgm:prSet presAssocID="{8A2E60C9-FCB1-4564-8E8E-6C9EAFA28F37}" presName="rootConnector1" presStyleLbl="asst0" presStyleIdx="0" presStyleCnt="0"/>
      <dgm:spPr/>
      <dgm:t>
        <a:bodyPr/>
        <a:lstStyle/>
        <a:p>
          <a:endParaRPr lang="ru-RU"/>
        </a:p>
      </dgm:t>
    </dgm:pt>
    <dgm:pt modelId="{CD1995EA-D373-46DF-8BBB-9AD433BAFF78}" type="pres">
      <dgm:prSet presAssocID="{8A2E60C9-FCB1-4564-8E8E-6C9EAFA28F37}" presName="hierChild2" presStyleCnt="0"/>
      <dgm:spPr/>
      <dgm:t>
        <a:bodyPr/>
        <a:lstStyle/>
        <a:p>
          <a:endParaRPr lang="ru-RU"/>
        </a:p>
      </dgm:t>
    </dgm:pt>
    <dgm:pt modelId="{23ADF95B-D5AF-46C0-A3F7-B2C12C318CE3}" type="pres">
      <dgm:prSet presAssocID="{420C44D6-C5EE-4E17-ACA6-9E40E0933DCF}" presName="Name37" presStyleLbl="parChTrans1D2" presStyleIdx="0" presStyleCnt="3"/>
      <dgm:spPr/>
      <dgm:t>
        <a:bodyPr/>
        <a:lstStyle/>
        <a:p>
          <a:endParaRPr lang="ru-RU"/>
        </a:p>
      </dgm:t>
    </dgm:pt>
    <dgm:pt modelId="{819FCF9C-93CC-411A-A85B-85CF04811EC7}" type="pres">
      <dgm:prSet presAssocID="{662E6E81-06A0-4EFB-9461-1691A0561E96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14B5D65F-FD22-4AAA-B7F8-2789A976FFC5}" type="pres">
      <dgm:prSet presAssocID="{662E6E81-06A0-4EFB-9461-1691A0561E96}" presName="rootComposite" presStyleCnt="0"/>
      <dgm:spPr/>
      <dgm:t>
        <a:bodyPr/>
        <a:lstStyle/>
        <a:p>
          <a:endParaRPr lang="ru-RU"/>
        </a:p>
      </dgm:t>
    </dgm:pt>
    <dgm:pt modelId="{5736DDBC-31C4-473E-9FCB-B41B4E1D1F7A}" type="pres">
      <dgm:prSet presAssocID="{662E6E81-06A0-4EFB-9461-1691A0561E96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F169034-FB4B-45C8-B203-48DFEC09D835}" type="pres">
      <dgm:prSet presAssocID="{662E6E81-06A0-4EFB-9461-1691A0561E96}" presName="rootConnector" presStyleLbl="node2" presStyleIdx="0" presStyleCnt="3"/>
      <dgm:spPr/>
      <dgm:t>
        <a:bodyPr/>
        <a:lstStyle/>
        <a:p>
          <a:endParaRPr lang="ru-RU"/>
        </a:p>
      </dgm:t>
    </dgm:pt>
    <dgm:pt modelId="{96B401F7-F992-4541-A38C-27F9564CBEBE}" type="pres">
      <dgm:prSet presAssocID="{662E6E81-06A0-4EFB-9461-1691A0561E96}" presName="hierChild4" presStyleCnt="0"/>
      <dgm:spPr/>
      <dgm:t>
        <a:bodyPr/>
        <a:lstStyle/>
        <a:p>
          <a:endParaRPr lang="ru-RU"/>
        </a:p>
      </dgm:t>
    </dgm:pt>
    <dgm:pt modelId="{2E038719-84F3-4F4C-AE4F-4B2F2940C43C}" type="pres">
      <dgm:prSet presAssocID="{662E6E81-06A0-4EFB-9461-1691A0561E96}" presName="hierChild5" presStyleCnt="0"/>
      <dgm:spPr/>
      <dgm:t>
        <a:bodyPr/>
        <a:lstStyle/>
        <a:p>
          <a:endParaRPr lang="ru-RU"/>
        </a:p>
      </dgm:t>
    </dgm:pt>
    <dgm:pt modelId="{9A1FFBCC-EA20-4271-A044-46B6B3F0779E}" type="pres">
      <dgm:prSet presAssocID="{C77D073D-B985-46B5-93DE-17308EF0A3B6}" presName="Name37" presStyleLbl="parChTrans1D2" presStyleIdx="1" presStyleCnt="3"/>
      <dgm:spPr/>
      <dgm:t>
        <a:bodyPr/>
        <a:lstStyle/>
        <a:p>
          <a:endParaRPr lang="ru-RU"/>
        </a:p>
      </dgm:t>
    </dgm:pt>
    <dgm:pt modelId="{95E017FB-F4AF-4E12-8D82-ECA07ED8DB90}" type="pres">
      <dgm:prSet presAssocID="{9FEDB9CC-A46C-4F08-AFA8-FD5F6CAACBE7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18665D36-C865-4149-B2AC-050150BD90E5}" type="pres">
      <dgm:prSet presAssocID="{9FEDB9CC-A46C-4F08-AFA8-FD5F6CAACBE7}" presName="rootComposite" presStyleCnt="0"/>
      <dgm:spPr/>
      <dgm:t>
        <a:bodyPr/>
        <a:lstStyle/>
        <a:p>
          <a:endParaRPr lang="ru-RU"/>
        </a:p>
      </dgm:t>
    </dgm:pt>
    <dgm:pt modelId="{9AE41FF9-37D3-41AF-9D0C-8E366C2A8936}" type="pres">
      <dgm:prSet presAssocID="{9FEDB9CC-A46C-4F08-AFA8-FD5F6CAACBE7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A6C9ADD-1AC8-41B7-848D-1FAD4D2FCC6D}" type="pres">
      <dgm:prSet presAssocID="{9FEDB9CC-A46C-4F08-AFA8-FD5F6CAACBE7}" presName="rootConnector" presStyleLbl="node2" presStyleIdx="1" presStyleCnt="3"/>
      <dgm:spPr/>
      <dgm:t>
        <a:bodyPr/>
        <a:lstStyle/>
        <a:p>
          <a:endParaRPr lang="ru-RU"/>
        </a:p>
      </dgm:t>
    </dgm:pt>
    <dgm:pt modelId="{C8A40D13-33D0-4ECD-873D-7E95EF177488}" type="pres">
      <dgm:prSet presAssocID="{9FEDB9CC-A46C-4F08-AFA8-FD5F6CAACBE7}" presName="hierChild4" presStyleCnt="0"/>
      <dgm:spPr/>
      <dgm:t>
        <a:bodyPr/>
        <a:lstStyle/>
        <a:p>
          <a:endParaRPr lang="ru-RU"/>
        </a:p>
      </dgm:t>
    </dgm:pt>
    <dgm:pt modelId="{3AF65CE1-8F0A-4603-B7DC-1C258E9A93F3}" type="pres">
      <dgm:prSet presAssocID="{9FEDB9CC-A46C-4F08-AFA8-FD5F6CAACBE7}" presName="hierChild5" presStyleCnt="0"/>
      <dgm:spPr/>
      <dgm:t>
        <a:bodyPr/>
        <a:lstStyle/>
        <a:p>
          <a:endParaRPr lang="ru-RU"/>
        </a:p>
      </dgm:t>
    </dgm:pt>
    <dgm:pt modelId="{FB8265B8-9993-4E42-B68A-99CA0AF1CC2D}" type="pres">
      <dgm:prSet presAssocID="{C45FD050-5B77-4390-9BA3-398A649C408E}" presName="Name37" presStyleLbl="parChTrans1D2" presStyleIdx="2" presStyleCnt="3"/>
      <dgm:spPr/>
      <dgm:t>
        <a:bodyPr/>
        <a:lstStyle/>
        <a:p>
          <a:endParaRPr lang="ru-RU"/>
        </a:p>
      </dgm:t>
    </dgm:pt>
    <dgm:pt modelId="{3E67BC8C-0E6A-4FCC-8D39-83DFEDE78924}" type="pres">
      <dgm:prSet presAssocID="{6227D19F-28EA-4E12-9E43-21A3B9A4737C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8FBC098A-E6EB-45D7-B24C-72FBDE4B7912}" type="pres">
      <dgm:prSet presAssocID="{6227D19F-28EA-4E12-9E43-21A3B9A4737C}" presName="rootComposite" presStyleCnt="0"/>
      <dgm:spPr/>
      <dgm:t>
        <a:bodyPr/>
        <a:lstStyle/>
        <a:p>
          <a:endParaRPr lang="ru-RU"/>
        </a:p>
      </dgm:t>
    </dgm:pt>
    <dgm:pt modelId="{E4FF3C94-8084-4520-9711-A1D40E4CBD3B}" type="pres">
      <dgm:prSet presAssocID="{6227D19F-28EA-4E12-9E43-21A3B9A4737C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216FA7E-39D1-40DD-84C1-E75A81A31C8F}" type="pres">
      <dgm:prSet presAssocID="{6227D19F-28EA-4E12-9E43-21A3B9A4737C}" presName="rootConnector" presStyleLbl="node2" presStyleIdx="2" presStyleCnt="3"/>
      <dgm:spPr/>
      <dgm:t>
        <a:bodyPr/>
        <a:lstStyle/>
        <a:p>
          <a:endParaRPr lang="ru-RU"/>
        </a:p>
      </dgm:t>
    </dgm:pt>
    <dgm:pt modelId="{8BB86323-F5F6-4722-8858-7AC944DA7E65}" type="pres">
      <dgm:prSet presAssocID="{6227D19F-28EA-4E12-9E43-21A3B9A4737C}" presName="hierChild4" presStyleCnt="0"/>
      <dgm:spPr/>
      <dgm:t>
        <a:bodyPr/>
        <a:lstStyle/>
        <a:p>
          <a:endParaRPr lang="ru-RU"/>
        </a:p>
      </dgm:t>
    </dgm:pt>
    <dgm:pt modelId="{85BDFC97-44D9-43EB-B467-C5EEBBC9DB74}" type="pres">
      <dgm:prSet presAssocID="{6227D19F-28EA-4E12-9E43-21A3B9A4737C}" presName="hierChild5" presStyleCnt="0"/>
      <dgm:spPr/>
      <dgm:t>
        <a:bodyPr/>
        <a:lstStyle/>
        <a:p>
          <a:endParaRPr lang="ru-RU"/>
        </a:p>
      </dgm:t>
    </dgm:pt>
    <dgm:pt modelId="{035D0825-BD12-4ADB-BB5D-65D1A4F0D92F}" type="pres">
      <dgm:prSet presAssocID="{8A2E60C9-FCB1-4564-8E8E-6C9EAFA28F37}" presName="hierChild3" presStyleCnt="0"/>
      <dgm:spPr/>
      <dgm:t>
        <a:bodyPr/>
        <a:lstStyle/>
        <a:p>
          <a:endParaRPr lang="ru-RU"/>
        </a:p>
      </dgm:t>
    </dgm:pt>
  </dgm:ptLst>
  <dgm:cxnLst>
    <dgm:cxn modelId="{916A0CFC-3A4E-48DC-B8B3-D84E1AB6B2A9}" srcId="{C82B3BE5-446E-4ACA-8986-0732C7097815}" destId="{8A2E60C9-FCB1-4564-8E8E-6C9EAFA28F37}" srcOrd="0" destOrd="0" parTransId="{8833A51F-0FDD-4455-9A96-02E43C18E8CB}" sibTransId="{5EFEFB39-C2A3-40CD-8459-1EEBA84A9E18}"/>
    <dgm:cxn modelId="{67AFF767-F5D9-4A44-92B7-E2F76706B99E}" type="presOf" srcId="{C77D073D-B985-46B5-93DE-17308EF0A3B6}" destId="{9A1FFBCC-EA20-4271-A044-46B6B3F0779E}" srcOrd="0" destOrd="0" presId="urn:microsoft.com/office/officeart/2005/8/layout/orgChart1"/>
    <dgm:cxn modelId="{830C200B-D8C6-464F-AFF6-95C547EF4CDF}" type="presOf" srcId="{662E6E81-06A0-4EFB-9461-1691A0561E96}" destId="{5736DDBC-31C4-473E-9FCB-B41B4E1D1F7A}" srcOrd="0" destOrd="0" presId="urn:microsoft.com/office/officeart/2005/8/layout/orgChart1"/>
    <dgm:cxn modelId="{8AE5DF41-D4E0-404A-99EE-78EC65B9A9C4}" type="presOf" srcId="{8A2E60C9-FCB1-4564-8E8E-6C9EAFA28F37}" destId="{CAB9D5FB-4FA7-4A32-AA19-11E57F2EB97C}" srcOrd="0" destOrd="0" presId="urn:microsoft.com/office/officeart/2005/8/layout/orgChart1"/>
    <dgm:cxn modelId="{C0F27115-0429-4A37-8778-E9020C5B7D75}" type="presOf" srcId="{C82B3BE5-446E-4ACA-8986-0732C7097815}" destId="{89D95820-01FB-405D-B8AC-51C5C718B97D}" srcOrd="0" destOrd="0" presId="urn:microsoft.com/office/officeart/2005/8/layout/orgChart1"/>
    <dgm:cxn modelId="{77ED874A-2A5B-4D97-864E-FAF9529451BC}" type="presOf" srcId="{6227D19F-28EA-4E12-9E43-21A3B9A4737C}" destId="{E4FF3C94-8084-4520-9711-A1D40E4CBD3B}" srcOrd="0" destOrd="0" presId="urn:microsoft.com/office/officeart/2005/8/layout/orgChart1"/>
    <dgm:cxn modelId="{CD8A7135-F92F-4F05-A44A-138E21994B7A}" type="presOf" srcId="{8A2E60C9-FCB1-4564-8E8E-6C9EAFA28F37}" destId="{9692CACF-B44E-47C1-B586-4830AC67CBF2}" srcOrd="1" destOrd="0" presId="urn:microsoft.com/office/officeart/2005/8/layout/orgChart1"/>
    <dgm:cxn modelId="{EBEEB842-F7C6-43AF-A831-65B9F10412F3}" type="presOf" srcId="{9FEDB9CC-A46C-4F08-AFA8-FD5F6CAACBE7}" destId="{2A6C9ADD-1AC8-41B7-848D-1FAD4D2FCC6D}" srcOrd="1" destOrd="0" presId="urn:microsoft.com/office/officeart/2005/8/layout/orgChart1"/>
    <dgm:cxn modelId="{36859B4A-2F6F-4B57-B5BC-F8A0835CB479}" type="presOf" srcId="{6227D19F-28EA-4E12-9E43-21A3B9A4737C}" destId="{9216FA7E-39D1-40DD-84C1-E75A81A31C8F}" srcOrd="1" destOrd="0" presId="urn:microsoft.com/office/officeart/2005/8/layout/orgChart1"/>
    <dgm:cxn modelId="{3EF46B4F-E775-4DE9-9091-2847FC39BE6B}" srcId="{8A2E60C9-FCB1-4564-8E8E-6C9EAFA28F37}" destId="{662E6E81-06A0-4EFB-9461-1691A0561E96}" srcOrd="0" destOrd="0" parTransId="{420C44D6-C5EE-4E17-ACA6-9E40E0933DCF}" sibTransId="{E1D5D850-F1D5-4619-A6F2-1000F937E1B6}"/>
    <dgm:cxn modelId="{DC30377D-527F-459B-BC4B-A5F6C9E28A2B}" type="presOf" srcId="{C45FD050-5B77-4390-9BA3-398A649C408E}" destId="{FB8265B8-9993-4E42-B68A-99CA0AF1CC2D}" srcOrd="0" destOrd="0" presId="urn:microsoft.com/office/officeart/2005/8/layout/orgChart1"/>
    <dgm:cxn modelId="{D4081824-CB9E-4D50-9646-6DAF5D87452A}" type="presOf" srcId="{662E6E81-06A0-4EFB-9461-1691A0561E96}" destId="{2F169034-FB4B-45C8-B203-48DFEC09D835}" srcOrd="1" destOrd="0" presId="urn:microsoft.com/office/officeart/2005/8/layout/orgChart1"/>
    <dgm:cxn modelId="{978608B2-B9F7-428F-82A5-85A247FDED55}" srcId="{8A2E60C9-FCB1-4564-8E8E-6C9EAFA28F37}" destId="{9FEDB9CC-A46C-4F08-AFA8-FD5F6CAACBE7}" srcOrd="1" destOrd="0" parTransId="{C77D073D-B985-46B5-93DE-17308EF0A3B6}" sibTransId="{3992E860-69D8-493E-9956-6FB9EAD0AB93}"/>
    <dgm:cxn modelId="{5444FD4A-9CD6-46F3-9A27-93F5375778A6}" type="presOf" srcId="{9FEDB9CC-A46C-4F08-AFA8-FD5F6CAACBE7}" destId="{9AE41FF9-37D3-41AF-9D0C-8E366C2A8936}" srcOrd="0" destOrd="0" presId="urn:microsoft.com/office/officeart/2005/8/layout/orgChart1"/>
    <dgm:cxn modelId="{3E86FC48-ADEC-4AEE-8AF9-B124E066390C}" srcId="{8A2E60C9-FCB1-4564-8E8E-6C9EAFA28F37}" destId="{6227D19F-28EA-4E12-9E43-21A3B9A4737C}" srcOrd="2" destOrd="0" parTransId="{C45FD050-5B77-4390-9BA3-398A649C408E}" sibTransId="{0A97BD01-13F5-4159-B1AD-5C2FB5CF0412}"/>
    <dgm:cxn modelId="{64A10A65-9D78-4924-9B7E-7D5B03F5B316}" type="presOf" srcId="{420C44D6-C5EE-4E17-ACA6-9E40E0933DCF}" destId="{23ADF95B-D5AF-46C0-A3F7-B2C12C318CE3}" srcOrd="0" destOrd="0" presId="urn:microsoft.com/office/officeart/2005/8/layout/orgChart1"/>
    <dgm:cxn modelId="{E8F370E2-C5B4-40E1-849E-90893337A79B}" type="presParOf" srcId="{89D95820-01FB-405D-B8AC-51C5C718B97D}" destId="{E2503954-36B7-43D4-BF82-3A1D2C51AEA2}" srcOrd="0" destOrd="0" presId="urn:microsoft.com/office/officeart/2005/8/layout/orgChart1"/>
    <dgm:cxn modelId="{21EA13EE-49B8-4D26-9B41-FBE8078E0601}" type="presParOf" srcId="{E2503954-36B7-43D4-BF82-3A1D2C51AEA2}" destId="{07A3901D-54D2-4ADA-AE65-B14C09A5D346}" srcOrd="0" destOrd="0" presId="urn:microsoft.com/office/officeart/2005/8/layout/orgChart1"/>
    <dgm:cxn modelId="{47F49BA2-C693-4008-B2BE-D0E0C9E3D7A8}" type="presParOf" srcId="{07A3901D-54D2-4ADA-AE65-B14C09A5D346}" destId="{CAB9D5FB-4FA7-4A32-AA19-11E57F2EB97C}" srcOrd="0" destOrd="0" presId="urn:microsoft.com/office/officeart/2005/8/layout/orgChart1"/>
    <dgm:cxn modelId="{9B41BC39-6213-43A3-BC43-8FEB055A0889}" type="presParOf" srcId="{07A3901D-54D2-4ADA-AE65-B14C09A5D346}" destId="{9692CACF-B44E-47C1-B586-4830AC67CBF2}" srcOrd="1" destOrd="0" presId="urn:microsoft.com/office/officeart/2005/8/layout/orgChart1"/>
    <dgm:cxn modelId="{B0B52BBA-47A9-49E7-878C-A82F85ACC99E}" type="presParOf" srcId="{E2503954-36B7-43D4-BF82-3A1D2C51AEA2}" destId="{CD1995EA-D373-46DF-8BBB-9AD433BAFF78}" srcOrd="1" destOrd="0" presId="urn:microsoft.com/office/officeart/2005/8/layout/orgChart1"/>
    <dgm:cxn modelId="{20D60FFA-E999-4FE1-A967-B38D890D5688}" type="presParOf" srcId="{CD1995EA-D373-46DF-8BBB-9AD433BAFF78}" destId="{23ADF95B-D5AF-46C0-A3F7-B2C12C318CE3}" srcOrd="0" destOrd="0" presId="urn:microsoft.com/office/officeart/2005/8/layout/orgChart1"/>
    <dgm:cxn modelId="{F0E1CFC2-7007-463A-8A81-22AC7E820F38}" type="presParOf" srcId="{CD1995EA-D373-46DF-8BBB-9AD433BAFF78}" destId="{819FCF9C-93CC-411A-A85B-85CF04811EC7}" srcOrd="1" destOrd="0" presId="urn:microsoft.com/office/officeart/2005/8/layout/orgChart1"/>
    <dgm:cxn modelId="{07C753EF-8091-4337-BBB2-D31BD4B972EC}" type="presParOf" srcId="{819FCF9C-93CC-411A-A85B-85CF04811EC7}" destId="{14B5D65F-FD22-4AAA-B7F8-2789A976FFC5}" srcOrd="0" destOrd="0" presId="urn:microsoft.com/office/officeart/2005/8/layout/orgChart1"/>
    <dgm:cxn modelId="{41DDBFF9-7F14-4345-91C7-287E5CD3F045}" type="presParOf" srcId="{14B5D65F-FD22-4AAA-B7F8-2789A976FFC5}" destId="{5736DDBC-31C4-473E-9FCB-B41B4E1D1F7A}" srcOrd="0" destOrd="0" presId="urn:microsoft.com/office/officeart/2005/8/layout/orgChart1"/>
    <dgm:cxn modelId="{AB2DEDE2-047E-46FA-B37B-B0FA8612F2C8}" type="presParOf" srcId="{14B5D65F-FD22-4AAA-B7F8-2789A976FFC5}" destId="{2F169034-FB4B-45C8-B203-48DFEC09D835}" srcOrd="1" destOrd="0" presId="urn:microsoft.com/office/officeart/2005/8/layout/orgChart1"/>
    <dgm:cxn modelId="{CAD80068-B3CC-4F49-8C80-B20FC0BDA8DC}" type="presParOf" srcId="{819FCF9C-93CC-411A-A85B-85CF04811EC7}" destId="{96B401F7-F992-4541-A38C-27F9564CBEBE}" srcOrd="1" destOrd="0" presId="urn:microsoft.com/office/officeart/2005/8/layout/orgChart1"/>
    <dgm:cxn modelId="{C07ECCEE-3115-48BD-A2F1-2F3FBB876EDB}" type="presParOf" srcId="{819FCF9C-93CC-411A-A85B-85CF04811EC7}" destId="{2E038719-84F3-4F4C-AE4F-4B2F2940C43C}" srcOrd="2" destOrd="0" presId="urn:microsoft.com/office/officeart/2005/8/layout/orgChart1"/>
    <dgm:cxn modelId="{04AB2E28-778D-4F3B-86B7-C33A84A7CA5D}" type="presParOf" srcId="{CD1995EA-D373-46DF-8BBB-9AD433BAFF78}" destId="{9A1FFBCC-EA20-4271-A044-46B6B3F0779E}" srcOrd="2" destOrd="0" presId="urn:microsoft.com/office/officeart/2005/8/layout/orgChart1"/>
    <dgm:cxn modelId="{F5948C0E-92F5-4957-9E46-0271431357AB}" type="presParOf" srcId="{CD1995EA-D373-46DF-8BBB-9AD433BAFF78}" destId="{95E017FB-F4AF-4E12-8D82-ECA07ED8DB90}" srcOrd="3" destOrd="0" presId="urn:microsoft.com/office/officeart/2005/8/layout/orgChart1"/>
    <dgm:cxn modelId="{9EED992B-C6EC-4FC6-9DE5-4661F0FCCA56}" type="presParOf" srcId="{95E017FB-F4AF-4E12-8D82-ECA07ED8DB90}" destId="{18665D36-C865-4149-B2AC-050150BD90E5}" srcOrd="0" destOrd="0" presId="urn:microsoft.com/office/officeart/2005/8/layout/orgChart1"/>
    <dgm:cxn modelId="{1DCE7C68-F433-4A18-8E85-E002077E8778}" type="presParOf" srcId="{18665D36-C865-4149-B2AC-050150BD90E5}" destId="{9AE41FF9-37D3-41AF-9D0C-8E366C2A8936}" srcOrd="0" destOrd="0" presId="urn:microsoft.com/office/officeart/2005/8/layout/orgChart1"/>
    <dgm:cxn modelId="{92BBD7F3-40B5-4CA2-B41F-A5A7003CA07A}" type="presParOf" srcId="{18665D36-C865-4149-B2AC-050150BD90E5}" destId="{2A6C9ADD-1AC8-41B7-848D-1FAD4D2FCC6D}" srcOrd="1" destOrd="0" presId="urn:microsoft.com/office/officeart/2005/8/layout/orgChart1"/>
    <dgm:cxn modelId="{601D2879-6CF3-4BFF-80A2-8FCB3AB9ED54}" type="presParOf" srcId="{95E017FB-F4AF-4E12-8D82-ECA07ED8DB90}" destId="{C8A40D13-33D0-4ECD-873D-7E95EF177488}" srcOrd="1" destOrd="0" presId="urn:microsoft.com/office/officeart/2005/8/layout/orgChart1"/>
    <dgm:cxn modelId="{E6F4B3A7-7157-4FD7-B685-36DCD64A6AAB}" type="presParOf" srcId="{95E017FB-F4AF-4E12-8D82-ECA07ED8DB90}" destId="{3AF65CE1-8F0A-4603-B7DC-1C258E9A93F3}" srcOrd="2" destOrd="0" presId="urn:microsoft.com/office/officeart/2005/8/layout/orgChart1"/>
    <dgm:cxn modelId="{F125E730-8B32-4AA9-A98F-ADBDAC930DED}" type="presParOf" srcId="{CD1995EA-D373-46DF-8BBB-9AD433BAFF78}" destId="{FB8265B8-9993-4E42-B68A-99CA0AF1CC2D}" srcOrd="4" destOrd="0" presId="urn:microsoft.com/office/officeart/2005/8/layout/orgChart1"/>
    <dgm:cxn modelId="{1D78BC92-53B8-48B2-8C33-20DB302312E5}" type="presParOf" srcId="{CD1995EA-D373-46DF-8BBB-9AD433BAFF78}" destId="{3E67BC8C-0E6A-4FCC-8D39-83DFEDE78924}" srcOrd="5" destOrd="0" presId="urn:microsoft.com/office/officeart/2005/8/layout/orgChart1"/>
    <dgm:cxn modelId="{2D163B5B-7EC8-4A3B-B837-EFA781B7EE3B}" type="presParOf" srcId="{3E67BC8C-0E6A-4FCC-8D39-83DFEDE78924}" destId="{8FBC098A-E6EB-45D7-B24C-72FBDE4B7912}" srcOrd="0" destOrd="0" presId="urn:microsoft.com/office/officeart/2005/8/layout/orgChart1"/>
    <dgm:cxn modelId="{3C8448C7-F690-419D-B73D-F9B156A87E92}" type="presParOf" srcId="{8FBC098A-E6EB-45D7-B24C-72FBDE4B7912}" destId="{E4FF3C94-8084-4520-9711-A1D40E4CBD3B}" srcOrd="0" destOrd="0" presId="urn:microsoft.com/office/officeart/2005/8/layout/orgChart1"/>
    <dgm:cxn modelId="{A6C0CE91-A0B8-4B18-ABAA-641774FE8383}" type="presParOf" srcId="{8FBC098A-E6EB-45D7-B24C-72FBDE4B7912}" destId="{9216FA7E-39D1-40DD-84C1-E75A81A31C8F}" srcOrd="1" destOrd="0" presId="urn:microsoft.com/office/officeart/2005/8/layout/orgChart1"/>
    <dgm:cxn modelId="{529C7B88-E931-4F11-9FBB-9767BA6730ED}" type="presParOf" srcId="{3E67BC8C-0E6A-4FCC-8D39-83DFEDE78924}" destId="{8BB86323-F5F6-4722-8858-7AC944DA7E65}" srcOrd="1" destOrd="0" presId="urn:microsoft.com/office/officeart/2005/8/layout/orgChart1"/>
    <dgm:cxn modelId="{838874DB-F7FE-4D91-878A-65C078371774}" type="presParOf" srcId="{3E67BC8C-0E6A-4FCC-8D39-83DFEDE78924}" destId="{85BDFC97-44D9-43EB-B467-C5EEBBC9DB74}" srcOrd="2" destOrd="0" presId="urn:microsoft.com/office/officeart/2005/8/layout/orgChart1"/>
    <dgm:cxn modelId="{FF8E6CED-AF1C-40E3-9958-08FA8881E930}" type="presParOf" srcId="{E2503954-36B7-43D4-BF82-3A1D2C51AEA2}" destId="{035D0825-BD12-4ADB-BB5D-65D1A4F0D92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82B3BE5-446E-4ACA-8986-0732C7097815}" type="doc">
      <dgm:prSet loTypeId="urn:microsoft.com/office/officeart/2005/8/layout/orgChart1" loCatId="hierarchy" qsTypeId="urn:microsoft.com/office/officeart/2005/8/quickstyle/3d1" qsCatId="3D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8A2E60C9-FCB1-4564-8E8E-6C9EAFA28F37}" type="asst">
      <dgm:prSet phldrT="[Текст]" custT="1"/>
      <dgm:spPr/>
      <dgm:t>
        <a:bodyPr/>
        <a:lstStyle/>
        <a:p>
          <a:r>
            <a:rPr lang="ru-RU" sz="2400" b="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Им. существительное ед. число</a:t>
          </a:r>
          <a:endParaRPr lang="ru-RU" sz="2400" b="0" dirty="0">
            <a:solidFill>
              <a:srgbClr val="FF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833A51F-0FDD-4455-9A96-02E43C18E8CB}" type="parTrans" cxnId="{916A0CFC-3A4E-48DC-B8B3-D84E1AB6B2A9}">
      <dgm:prSet/>
      <dgm:spPr/>
      <dgm:t>
        <a:bodyPr/>
        <a:lstStyle/>
        <a:p>
          <a:endParaRPr lang="ru-RU"/>
        </a:p>
      </dgm:t>
    </dgm:pt>
    <dgm:pt modelId="{5EFEFB39-C2A3-40CD-8459-1EEBA84A9E18}" type="sibTrans" cxnId="{916A0CFC-3A4E-48DC-B8B3-D84E1AB6B2A9}">
      <dgm:prSet/>
      <dgm:spPr/>
      <dgm:t>
        <a:bodyPr/>
        <a:lstStyle/>
        <a:p>
          <a:endParaRPr lang="ru-RU"/>
        </a:p>
      </dgm:t>
    </dgm:pt>
    <dgm:pt modelId="{662E6E81-06A0-4EFB-9461-1691A0561E96}">
      <dgm:prSet phldrT="[Текст]"/>
      <dgm:spPr/>
      <dgm:t>
        <a:bodyPr/>
        <a:lstStyle/>
        <a:p>
          <a:r>
            <a:rPr lang="ru-RU" dirty="0" err="1"/>
            <a:t>м.р</a:t>
          </a:r>
          <a:r>
            <a:rPr lang="ru-RU" dirty="0"/>
            <a:t>.</a:t>
          </a:r>
        </a:p>
        <a:p>
          <a:r>
            <a:rPr lang="ru-RU" dirty="0"/>
            <a:t>он</a:t>
          </a:r>
        </a:p>
      </dgm:t>
    </dgm:pt>
    <dgm:pt modelId="{420C44D6-C5EE-4E17-ACA6-9E40E0933DCF}" type="parTrans" cxnId="{3EF46B4F-E775-4DE9-9091-2847FC39BE6B}">
      <dgm:prSet/>
      <dgm:spPr/>
      <dgm:t>
        <a:bodyPr/>
        <a:lstStyle/>
        <a:p>
          <a:endParaRPr lang="ru-RU"/>
        </a:p>
      </dgm:t>
    </dgm:pt>
    <dgm:pt modelId="{E1D5D850-F1D5-4619-A6F2-1000F937E1B6}" type="sibTrans" cxnId="{3EF46B4F-E775-4DE9-9091-2847FC39BE6B}">
      <dgm:prSet/>
      <dgm:spPr/>
      <dgm:t>
        <a:bodyPr/>
        <a:lstStyle/>
        <a:p>
          <a:endParaRPr lang="ru-RU"/>
        </a:p>
      </dgm:t>
    </dgm:pt>
    <dgm:pt modelId="{9FEDB9CC-A46C-4F08-AFA8-FD5F6CAACBE7}">
      <dgm:prSet phldrT="[Текст]"/>
      <dgm:spPr/>
      <dgm:t>
        <a:bodyPr/>
        <a:lstStyle/>
        <a:p>
          <a:r>
            <a:rPr lang="ru-RU" dirty="0" err="1"/>
            <a:t>ж.р</a:t>
          </a:r>
          <a:r>
            <a:rPr lang="ru-RU" dirty="0"/>
            <a:t>.</a:t>
          </a:r>
        </a:p>
        <a:p>
          <a:r>
            <a:rPr lang="ru-RU" dirty="0"/>
            <a:t>она</a:t>
          </a:r>
        </a:p>
      </dgm:t>
    </dgm:pt>
    <dgm:pt modelId="{C77D073D-B985-46B5-93DE-17308EF0A3B6}" type="parTrans" cxnId="{978608B2-B9F7-428F-82A5-85A247FDED55}">
      <dgm:prSet/>
      <dgm:spPr/>
      <dgm:t>
        <a:bodyPr/>
        <a:lstStyle/>
        <a:p>
          <a:endParaRPr lang="ru-RU"/>
        </a:p>
      </dgm:t>
    </dgm:pt>
    <dgm:pt modelId="{3992E860-69D8-493E-9956-6FB9EAD0AB93}" type="sibTrans" cxnId="{978608B2-B9F7-428F-82A5-85A247FDED55}">
      <dgm:prSet/>
      <dgm:spPr/>
      <dgm:t>
        <a:bodyPr/>
        <a:lstStyle/>
        <a:p>
          <a:endParaRPr lang="ru-RU"/>
        </a:p>
      </dgm:t>
    </dgm:pt>
    <dgm:pt modelId="{6227D19F-28EA-4E12-9E43-21A3B9A4737C}">
      <dgm:prSet phldrT="[Текст]"/>
      <dgm:spPr/>
      <dgm:t>
        <a:bodyPr/>
        <a:lstStyle/>
        <a:p>
          <a:r>
            <a:rPr lang="ru-RU" dirty="0"/>
            <a:t>ср. род</a:t>
          </a:r>
        </a:p>
        <a:p>
          <a:r>
            <a:rPr lang="ru-RU" dirty="0"/>
            <a:t>оно</a:t>
          </a:r>
        </a:p>
      </dgm:t>
    </dgm:pt>
    <dgm:pt modelId="{C45FD050-5B77-4390-9BA3-398A649C408E}" type="parTrans" cxnId="{3E86FC48-ADEC-4AEE-8AF9-B124E066390C}">
      <dgm:prSet/>
      <dgm:spPr/>
      <dgm:t>
        <a:bodyPr/>
        <a:lstStyle/>
        <a:p>
          <a:endParaRPr lang="ru-RU"/>
        </a:p>
      </dgm:t>
    </dgm:pt>
    <dgm:pt modelId="{0A97BD01-13F5-4159-B1AD-5C2FB5CF0412}" type="sibTrans" cxnId="{3E86FC48-ADEC-4AEE-8AF9-B124E066390C}">
      <dgm:prSet/>
      <dgm:spPr/>
      <dgm:t>
        <a:bodyPr/>
        <a:lstStyle/>
        <a:p>
          <a:endParaRPr lang="ru-RU"/>
        </a:p>
      </dgm:t>
    </dgm:pt>
    <dgm:pt modelId="{89D95820-01FB-405D-B8AC-51C5C718B97D}" type="pres">
      <dgm:prSet presAssocID="{C82B3BE5-446E-4ACA-8986-0732C709781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2503954-36B7-43D4-BF82-3A1D2C51AEA2}" type="pres">
      <dgm:prSet presAssocID="{8A2E60C9-FCB1-4564-8E8E-6C9EAFA28F37}" presName="hierRoot1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07A3901D-54D2-4ADA-AE65-B14C09A5D346}" type="pres">
      <dgm:prSet presAssocID="{8A2E60C9-FCB1-4564-8E8E-6C9EAFA28F37}" presName="rootComposite1" presStyleCnt="0"/>
      <dgm:spPr/>
      <dgm:t>
        <a:bodyPr/>
        <a:lstStyle/>
        <a:p>
          <a:endParaRPr lang="ru-RU"/>
        </a:p>
      </dgm:t>
    </dgm:pt>
    <dgm:pt modelId="{CAB9D5FB-4FA7-4A32-AA19-11E57F2EB97C}" type="pres">
      <dgm:prSet presAssocID="{8A2E60C9-FCB1-4564-8E8E-6C9EAFA28F37}" presName="rootText1" presStyleLbl="node0" presStyleIdx="0" presStyleCnt="1" custScaleX="199962" custScaleY="11153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692CACF-B44E-47C1-B586-4830AC67CBF2}" type="pres">
      <dgm:prSet presAssocID="{8A2E60C9-FCB1-4564-8E8E-6C9EAFA28F37}" presName="rootConnector1" presStyleLbl="asst0" presStyleIdx="0" presStyleCnt="0"/>
      <dgm:spPr/>
      <dgm:t>
        <a:bodyPr/>
        <a:lstStyle/>
        <a:p>
          <a:endParaRPr lang="ru-RU"/>
        </a:p>
      </dgm:t>
    </dgm:pt>
    <dgm:pt modelId="{CD1995EA-D373-46DF-8BBB-9AD433BAFF78}" type="pres">
      <dgm:prSet presAssocID="{8A2E60C9-FCB1-4564-8E8E-6C9EAFA28F37}" presName="hierChild2" presStyleCnt="0"/>
      <dgm:spPr/>
      <dgm:t>
        <a:bodyPr/>
        <a:lstStyle/>
        <a:p>
          <a:endParaRPr lang="ru-RU"/>
        </a:p>
      </dgm:t>
    </dgm:pt>
    <dgm:pt modelId="{23ADF95B-D5AF-46C0-A3F7-B2C12C318CE3}" type="pres">
      <dgm:prSet presAssocID="{420C44D6-C5EE-4E17-ACA6-9E40E0933DCF}" presName="Name37" presStyleLbl="parChTrans1D2" presStyleIdx="0" presStyleCnt="3"/>
      <dgm:spPr/>
      <dgm:t>
        <a:bodyPr/>
        <a:lstStyle/>
        <a:p>
          <a:endParaRPr lang="ru-RU"/>
        </a:p>
      </dgm:t>
    </dgm:pt>
    <dgm:pt modelId="{819FCF9C-93CC-411A-A85B-85CF04811EC7}" type="pres">
      <dgm:prSet presAssocID="{662E6E81-06A0-4EFB-9461-1691A0561E96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14B5D65F-FD22-4AAA-B7F8-2789A976FFC5}" type="pres">
      <dgm:prSet presAssocID="{662E6E81-06A0-4EFB-9461-1691A0561E96}" presName="rootComposite" presStyleCnt="0"/>
      <dgm:spPr/>
      <dgm:t>
        <a:bodyPr/>
        <a:lstStyle/>
        <a:p>
          <a:endParaRPr lang="ru-RU"/>
        </a:p>
      </dgm:t>
    </dgm:pt>
    <dgm:pt modelId="{5736DDBC-31C4-473E-9FCB-B41B4E1D1F7A}" type="pres">
      <dgm:prSet presAssocID="{662E6E81-06A0-4EFB-9461-1691A0561E96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F169034-FB4B-45C8-B203-48DFEC09D835}" type="pres">
      <dgm:prSet presAssocID="{662E6E81-06A0-4EFB-9461-1691A0561E96}" presName="rootConnector" presStyleLbl="node2" presStyleIdx="0" presStyleCnt="3"/>
      <dgm:spPr/>
      <dgm:t>
        <a:bodyPr/>
        <a:lstStyle/>
        <a:p>
          <a:endParaRPr lang="ru-RU"/>
        </a:p>
      </dgm:t>
    </dgm:pt>
    <dgm:pt modelId="{96B401F7-F992-4541-A38C-27F9564CBEBE}" type="pres">
      <dgm:prSet presAssocID="{662E6E81-06A0-4EFB-9461-1691A0561E96}" presName="hierChild4" presStyleCnt="0"/>
      <dgm:spPr/>
      <dgm:t>
        <a:bodyPr/>
        <a:lstStyle/>
        <a:p>
          <a:endParaRPr lang="ru-RU"/>
        </a:p>
      </dgm:t>
    </dgm:pt>
    <dgm:pt modelId="{2E038719-84F3-4F4C-AE4F-4B2F2940C43C}" type="pres">
      <dgm:prSet presAssocID="{662E6E81-06A0-4EFB-9461-1691A0561E96}" presName="hierChild5" presStyleCnt="0"/>
      <dgm:spPr/>
      <dgm:t>
        <a:bodyPr/>
        <a:lstStyle/>
        <a:p>
          <a:endParaRPr lang="ru-RU"/>
        </a:p>
      </dgm:t>
    </dgm:pt>
    <dgm:pt modelId="{9A1FFBCC-EA20-4271-A044-46B6B3F0779E}" type="pres">
      <dgm:prSet presAssocID="{C77D073D-B985-46B5-93DE-17308EF0A3B6}" presName="Name37" presStyleLbl="parChTrans1D2" presStyleIdx="1" presStyleCnt="3"/>
      <dgm:spPr/>
      <dgm:t>
        <a:bodyPr/>
        <a:lstStyle/>
        <a:p>
          <a:endParaRPr lang="ru-RU"/>
        </a:p>
      </dgm:t>
    </dgm:pt>
    <dgm:pt modelId="{95E017FB-F4AF-4E12-8D82-ECA07ED8DB90}" type="pres">
      <dgm:prSet presAssocID="{9FEDB9CC-A46C-4F08-AFA8-FD5F6CAACBE7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18665D36-C865-4149-B2AC-050150BD90E5}" type="pres">
      <dgm:prSet presAssocID="{9FEDB9CC-A46C-4F08-AFA8-FD5F6CAACBE7}" presName="rootComposite" presStyleCnt="0"/>
      <dgm:spPr/>
      <dgm:t>
        <a:bodyPr/>
        <a:lstStyle/>
        <a:p>
          <a:endParaRPr lang="ru-RU"/>
        </a:p>
      </dgm:t>
    </dgm:pt>
    <dgm:pt modelId="{9AE41FF9-37D3-41AF-9D0C-8E366C2A8936}" type="pres">
      <dgm:prSet presAssocID="{9FEDB9CC-A46C-4F08-AFA8-FD5F6CAACBE7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A6C9ADD-1AC8-41B7-848D-1FAD4D2FCC6D}" type="pres">
      <dgm:prSet presAssocID="{9FEDB9CC-A46C-4F08-AFA8-FD5F6CAACBE7}" presName="rootConnector" presStyleLbl="node2" presStyleIdx="1" presStyleCnt="3"/>
      <dgm:spPr/>
      <dgm:t>
        <a:bodyPr/>
        <a:lstStyle/>
        <a:p>
          <a:endParaRPr lang="ru-RU"/>
        </a:p>
      </dgm:t>
    </dgm:pt>
    <dgm:pt modelId="{C8A40D13-33D0-4ECD-873D-7E95EF177488}" type="pres">
      <dgm:prSet presAssocID="{9FEDB9CC-A46C-4F08-AFA8-FD5F6CAACBE7}" presName="hierChild4" presStyleCnt="0"/>
      <dgm:spPr/>
      <dgm:t>
        <a:bodyPr/>
        <a:lstStyle/>
        <a:p>
          <a:endParaRPr lang="ru-RU"/>
        </a:p>
      </dgm:t>
    </dgm:pt>
    <dgm:pt modelId="{3AF65CE1-8F0A-4603-B7DC-1C258E9A93F3}" type="pres">
      <dgm:prSet presAssocID="{9FEDB9CC-A46C-4F08-AFA8-FD5F6CAACBE7}" presName="hierChild5" presStyleCnt="0"/>
      <dgm:spPr/>
      <dgm:t>
        <a:bodyPr/>
        <a:lstStyle/>
        <a:p>
          <a:endParaRPr lang="ru-RU"/>
        </a:p>
      </dgm:t>
    </dgm:pt>
    <dgm:pt modelId="{FB8265B8-9993-4E42-B68A-99CA0AF1CC2D}" type="pres">
      <dgm:prSet presAssocID="{C45FD050-5B77-4390-9BA3-398A649C408E}" presName="Name37" presStyleLbl="parChTrans1D2" presStyleIdx="2" presStyleCnt="3"/>
      <dgm:spPr/>
      <dgm:t>
        <a:bodyPr/>
        <a:lstStyle/>
        <a:p>
          <a:endParaRPr lang="ru-RU"/>
        </a:p>
      </dgm:t>
    </dgm:pt>
    <dgm:pt modelId="{3E67BC8C-0E6A-4FCC-8D39-83DFEDE78924}" type="pres">
      <dgm:prSet presAssocID="{6227D19F-28EA-4E12-9E43-21A3B9A4737C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8FBC098A-E6EB-45D7-B24C-72FBDE4B7912}" type="pres">
      <dgm:prSet presAssocID="{6227D19F-28EA-4E12-9E43-21A3B9A4737C}" presName="rootComposite" presStyleCnt="0"/>
      <dgm:spPr/>
      <dgm:t>
        <a:bodyPr/>
        <a:lstStyle/>
        <a:p>
          <a:endParaRPr lang="ru-RU"/>
        </a:p>
      </dgm:t>
    </dgm:pt>
    <dgm:pt modelId="{E4FF3C94-8084-4520-9711-A1D40E4CBD3B}" type="pres">
      <dgm:prSet presAssocID="{6227D19F-28EA-4E12-9E43-21A3B9A4737C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216FA7E-39D1-40DD-84C1-E75A81A31C8F}" type="pres">
      <dgm:prSet presAssocID="{6227D19F-28EA-4E12-9E43-21A3B9A4737C}" presName="rootConnector" presStyleLbl="node2" presStyleIdx="2" presStyleCnt="3"/>
      <dgm:spPr/>
      <dgm:t>
        <a:bodyPr/>
        <a:lstStyle/>
        <a:p>
          <a:endParaRPr lang="ru-RU"/>
        </a:p>
      </dgm:t>
    </dgm:pt>
    <dgm:pt modelId="{8BB86323-F5F6-4722-8858-7AC944DA7E65}" type="pres">
      <dgm:prSet presAssocID="{6227D19F-28EA-4E12-9E43-21A3B9A4737C}" presName="hierChild4" presStyleCnt="0"/>
      <dgm:spPr/>
      <dgm:t>
        <a:bodyPr/>
        <a:lstStyle/>
        <a:p>
          <a:endParaRPr lang="ru-RU"/>
        </a:p>
      </dgm:t>
    </dgm:pt>
    <dgm:pt modelId="{85BDFC97-44D9-43EB-B467-C5EEBBC9DB74}" type="pres">
      <dgm:prSet presAssocID="{6227D19F-28EA-4E12-9E43-21A3B9A4737C}" presName="hierChild5" presStyleCnt="0"/>
      <dgm:spPr/>
      <dgm:t>
        <a:bodyPr/>
        <a:lstStyle/>
        <a:p>
          <a:endParaRPr lang="ru-RU"/>
        </a:p>
      </dgm:t>
    </dgm:pt>
    <dgm:pt modelId="{035D0825-BD12-4ADB-BB5D-65D1A4F0D92F}" type="pres">
      <dgm:prSet presAssocID="{8A2E60C9-FCB1-4564-8E8E-6C9EAFA28F37}" presName="hierChild3" presStyleCnt="0"/>
      <dgm:spPr/>
      <dgm:t>
        <a:bodyPr/>
        <a:lstStyle/>
        <a:p>
          <a:endParaRPr lang="ru-RU"/>
        </a:p>
      </dgm:t>
    </dgm:pt>
  </dgm:ptLst>
  <dgm:cxnLst>
    <dgm:cxn modelId="{769D217A-60E0-4474-BF18-90FDABC1DF5D}" type="presOf" srcId="{6227D19F-28EA-4E12-9E43-21A3B9A4737C}" destId="{E4FF3C94-8084-4520-9711-A1D40E4CBD3B}" srcOrd="0" destOrd="0" presId="urn:microsoft.com/office/officeart/2005/8/layout/orgChart1"/>
    <dgm:cxn modelId="{3877F24F-98DE-41DB-A40B-84CE37ECAE16}" type="presOf" srcId="{C82B3BE5-446E-4ACA-8986-0732C7097815}" destId="{89D95820-01FB-405D-B8AC-51C5C718B97D}" srcOrd="0" destOrd="0" presId="urn:microsoft.com/office/officeart/2005/8/layout/orgChart1"/>
    <dgm:cxn modelId="{978608B2-B9F7-428F-82A5-85A247FDED55}" srcId="{8A2E60C9-FCB1-4564-8E8E-6C9EAFA28F37}" destId="{9FEDB9CC-A46C-4F08-AFA8-FD5F6CAACBE7}" srcOrd="1" destOrd="0" parTransId="{C77D073D-B985-46B5-93DE-17308EF0A3B6}" sibTransId="{3992E860-69D8-493E-9956-6FB9EAD0AB93}"/>
    <dgm:cxn modelId="{701BD77E-8645-4EEA-9453-6857B953BA7A}" type="presOf" srcId="{662E6E81-06A0-4EFB-9461-1691A0561E96}" destId="{5736DDBC-31C4-473E-9FCB-B41B4E1D1F7A}" srcOrd="0" destOrd="0" presId="urn:microsoft.com/office/officeart/2005/8/layout/orgChart1"/>
    <dgm:cxn modelId="{DBACD2A0-0A1D-4712-8DE6-537D17145CDC}" type="presOf" srcId="{C45FD050-5B77-4390-9BA3-398A649C408E}" destId="{FB8265B8-9993-4E42-B68A-99CA0AF1CC2D}" srcOrd="0" destOrd="0" presId="urn:microsoft.com/office/officeart/2005/8/layout/orgChart1"/>
    <dgm:cxn modelId="{73AB2744-EA14-41E1-B558-86314261C50A}" type="presOf" srcId="{9FEDB9CC-A46C-4F08-AFA8-FD5F6CAACBE7}" destId="{2A6C9ADD-1AC8-41B7-848D-1FAD4D2FCC6D}" srcOrd="1" destOrd="0" presId="urn:microsoft.com/office/officeart/2005/8/layout/orgChart1"/>
    <dgm:cxn modelId="{916A0CFC-3A4E-48DC-B8B3-D84E1AB6B2A9}" srcId="{C82B3BE5-446E-4ACA-8986-0732C7097815}" destId="{8A2E60C9-FCB1-4564-8E8E-6C9EAFA28F37}" srcOrd="0" destOrd="0" parTransId="{8833A51F-0FDD-4455-9A96-02E43C18E8CB}" sibTransId="{5EFEFB39-C2A3-40CD-8459-1EEBA84A9E18}"/>
    <dgm:cxn modelId="{3E86FC48-ADEC-4AEE-8AF9-B124E066390C}" srcId="{8A2E60C9-FCB1-4564-8E8E-6C9EAFA28F37}" destId="{6227D19F-28EA-4E12-9E43-21A3B9A4737C}" srcOrd="2" destOrd="0" parTransId="{C45FD050-5B77-4390-9BA3-398A649C408E}" sibTransId="{0A97BD01-13F5-4159-B1AD-5C2FB5CF0412}"/>
    <dgm:cxn modelId="{3EF46B4F-E775-4DE9-9091-2847FC39BE6B}" srcId="{8A2E60C9-FCB1-4564-8E8E-6C9EAFA28F37}" destId="{662E6E81-06A0-4EFB-9461-1691A0561E96}" srcOrd="0" destOrd="0" parTransId="{420C44D6-C5EE-4E17-ACA6-9E40E0933DCF}" sibTransId="{E1D5D850-F1D5-4619-A6F2-1000F937E1B6}"/>
    <dgm:cxn modelId="{48734157-0FA5-4D3D-9EFB-64F9BAAB0589}" type="presOf" srcId="{662E6E81-06A0-4EFB-9461-1691A0561E96}" destId="{2F169034-FB4B-45C8-B203-48DFEC09D835}" srcOrd="1" destOrd="0" presId="urn:microsoft.com/office/officeart/2005/8/layout/orgChart1"/>
    <dgm:cxn modelId="{C5A1B006-25D1-47E2-9FE4-FA93119FC35B}" type="presOf" srcId="{6227D19F-28EA-4E12-9E43-21A3B9A4737C}" destId="{9216FA7E-39D1-40DD-84C1-E75A81A31C8F}" srcOrd="1" destOrd="0" presId="urn:microsoft.com/office/officeart/2005/8/layout/orgChart1"/>
    <dgm:cxn modelId="{B8D75B60-4C51-4A1D-8AD2-17C153B2CE65}" type="presOf" srcId="{C77D073D-B985-46B5-93DE-17308EF0A3B6}" destId="{9A1FFBCC-EA20-4271-A044-46B6B3F0779E}" srcOrd="0" destOrd="0" presId="urn:microsoft.com/office/officeart/2005/8/layout/orgChart1"/>
    <dgm:cxn modelId="{E33A5A76-49ED-421C-81AE-1B1886046D11}" type="presOf" srcId="{8A2E60C9-FCB1-4564-8E8E-6C9EAFA28F37}" destId="{CAB9D5FB-4FA7-4A32-AA19-11E57F2EB97C}" srcOrd="0" destOrd="0" presId="urn:microsoft.com/office/officeart/2005/8/layout/orgChart1"/>
    <dgm:cxn modelId="{E0BA9284-9ECD-4055-AAC8-1C278B4308E7}" type="presOf" srcId="{8A2E60C9-FCB1-4564-8E8E-6C9EAFA28F37}" destId="{9692CACF-B44E-47C1-B586-4830AC67CBF2}" srcOrd="1" destOrd="0" presId="urn:microsoft.com/office/officeart/2005/8/layout/orgChart1"/>
    <dgm:cxn modelId="{A4464F4F-DED2-43CD-AB6F-9246DBB614C0}" type="presOf" srcId="{420C44D6-C5EE-4E17-ACA6-9E40E0933DCF}" destId="{23ADF95B-D5AF-46C0-A3F7-B2C12C318CE3}" srcOrd="0" destOrd="0" presId="urn:microsoft.com/office/officeart/2005/8/layout/orgChart1"/>
    <dgm:cxn modelId="{3E8EC74E-7F30-448C-B892-4E6413BE260E}" type="presOf" srcId="{9FEDB9CC-A46C-4F08-AFA8-FD5F6CAACBE7}" destId="{9AE41FF9-37D3-41AF-9D0C-8E366C2A8936}" srcOrd="0" destOrd="0" presId="urn:microsoft.com/office/officeart/2005/8/layout/orgChart1"/>
    <dgm:cxn modelId="{85B4D3C8-6DB1-4D4A-945E-D4FAA6F72DF7}" type="presParOf" srcId="{89D95820-01FB-405D-B8AC-51C5C718B97D}" destId="{E2503954-36B7-43D4-BF82-3A1D2C51AEA2}" srcOrd="0" destOrd="0" presId="urn:microsoft.com/office/officeart/2005/8/layout/orgChart1"/>
    <dgm:cxn modelId="{3B00C037-5F8D-4AD1-BC81-AF2E8B4B372D}" type="presParOf" srcId="{E2503954-36B7-43D4-BF82-3A1D2C51AEA2}" destId="{07A3901D-54D2-4ADA-AE65-B14C09A5D346}" srcOrd="0" destOrd="0" presId="urn:microsoft.com/office/officeart/2005/8/layout/orgChart1"/>
    <dgm:cxn modelId="{D547B543-1D58-4F3A-96A8-B8EB66D1EEF4}" type="presParOf" srcId="{07A3901D-54D2-4ADA-AE65-B14C09A5D346}" destId="{CAB9D5FB-4FA7-4A32-AA19-11E57F2EB97C}" srcOrd="0" destOrd="0" presId="urn:microsoft.com/office/officeart/2005/8/layout/orgChart1"/>
    <dgm:cxn modelId="{2C3AD6ED-FD5B-4A72-B2B2-26AD3B9E5C1C}" type="presParOf" srcId="{07A3901D-54D2-4ADA-AE65-B14C09A5D346}" destId="{9692CACF-B44E-47C1-B586-4830AC67CBF2}" srcOrd="1" destOrd="0" presId="urn:microsoft.com/office/officeart/2005/8/layout/orgChart1"/>
    <dgm:cxn modelId="{66492907-3521-41A9-ACFC-D81D3CC1BEDD}" type="presParOf" srcId="{E2503954-36B7-43D4-BF82-3A1D2C51AEA2}" destId="{CD1995EA-D373-46DF-8BBB-9AD433BAFF78}" srcOrd="1" destOrd="0" presId="urn:microsoft.com/office/officeart/2005/8/layout/orgChart1"/>
    <dgm:cxn modelId="{82291DDA-18A5-4BC1-9652-E996895495FB}" type="presParOf" srcId="{CD1995EA-D373-46DF-8BBB-9AD433BAFF78}" destId="{23ADF95B-D5AF-46C0-A3F7-B2C12C318CE3}" srcOrd="0" destOrd="0" presId="urn:microsoft.com/office/officeart/2005/8/layout/orgChart1"/>
    <dgm:cxn modelId="{8F14DDB9-F0CB-416A-8A9B-3A464EA463DC}" type="presParOf" srcId="{CD1995EA-D373-46DF-8BBB-9AD433BAFF78}" destId="{819FCF9C-93CC-411A-A85B-85CF04811EC7}" srcOrd="1" destOrd="0" presId="urn:microsoft.com/office/officeart/2005/8/layout/orgChart1"/>
    <dgm:cxn modelId="{ECC0420F-6EB2-47F4-B3A4-5FAA7C979DA3}" type="presParOf" srcId="{819FCF9C-93CC-411A-A85B-85CF04811EC7}" destId="{14B5D65F-FD22-4AAA-B7F8-2789A976FFC5}" srcOrd="0" destOrd="0" presId="urn:microsoft.com/office/officeart/2005/8/layout/orgChart1"/>
    <dgm:cxn modelId="{8C633887-062D-480A-92BA-57E968C8E3F9}" type="presParOf" srcId="{14B5D65F-FD22-4AAA-B7F8-2789A976FFC5}" destId="{5736DDBC-31C4-473E-9FCB-B41B4E1D1F7A}" srcOrd="0" destOrd="0" presId="urn:microsoft.com/office/officeart/2005/8/layout/orgChart1"/>
    <dgm:cxn modelId="{2D78385E-50CF-4B91-B6C4-57BAEEC08A5A}" type="presParOf" srcId="{14B5D65F-FD22-4AAA-B7F8-2789A976FFC5}" destId="{2F169034-FB4B-45C8-B203-48DFEC09D835}" srcOrd="1" destOrd="0" presId="urn:microsoft.com/office/officeart/2005/8/layout/orgChart1"/>
    <dgm:cxn modelId="{0DC34713-758C-4ECF-B44E-302759EDCE14}" type="presParOf" srcId="{819FCF9C-93CC-411A-A85B-85CF04811EC7}" destId="{96B401F7-F992-4541-A38C-27F9564CBEBE}" srcOrd="1" destOrd="0" presId="urn:microsoft.com/office/officeart/2005/8/layout/orgChart1"/>
    <dgm:cxn modelId="{5991B4D7-B61E-4747-9947-5CC18D752DD0}" type="presParOf" srcId="{819FCF9C-93CC-411A-A85B-85CF04811EC7}" destId="{2E038719-84F3-4F4C-AE4F-4B2F2940C43C}" srcOrd="2" destOrd="0" presId="urn:microsoft.com/office/officeart/2005/8/layout/orgChart1"/>
    <dgm:cxn modelId="{EDD3BEE9-95BD-45A6-BB3B-90A1C6B47576}" type="presParOf" srcId="{CD1995EA-D373-46DF-8BBB-9AD433BAFF78}" destId="{9A1FFBCC-EA20-4271-A044-46B6B3F0779E}" srcOrd="2" destOrd="0" presId="urn:microsoft.com/office/officeart/2005/8/layout/orgChart1"/>
    <dgm:cxn modelId="{DA836C96-5F2D-4A16-9F78-8FD71A386F04}" type="presParOf" srcId="{CD1995EA-D373-46DF-8BBB-9AD433BAFF78}" destId="{95E017FB-F4AF-4E12-8D82-ECA07ED8DB90}" srcOrd="3" destOrd="0" presId="urn:microsoft.com/office/officeart/2005/8/layout/orgChart1"/>
    <dgm:cxn modelId="{7C28B2B9-4134-4A04-9F8A-85A4CA113785}" type="presParOf" srcId="{95E017FB-F4AF-4E12-8D82-ECA07ED8DB90}" destId="{18665D36-C865-4149-B2AC-050150BD90E5}" srcOrd="0" destOrd="0" presId="urn:microsoft.com/office/officeart/2005/8/layout/orgChart1"/>
    <dgm:cxn modelId="{F60E2F2C-FED1-47F2-A89B-2071472F18A5}" type="presParOf" srcId="{18665D36-C865-4149-B2AC-050150BD90E5}" destId="{9AE41FF9-37D3-41AF-9D0C-8E366C2A8936}" srcOrd="0" destOrd="0" presId="urn:microsoft.com/office/officeart/2005/8/layout/orgChart1"/>
    <dgm:cxn modelId="{C6197F56-0703-4635-8EE2-008F7B3FF28F}" type="presParOf" srcId="{18665D36-C865-4149-B2AC-050150BD90E5}" destId="{2A6C9ADD-1AC8-41B7-848D-1FAD4D2FCC6D}" srcOrd="1" destOrd="0" presId="urn:microsoft.com/office/officeart/2005/8/layout/orgChart1"/>
    <dgm:cxn modelId="{5D393163-A71E-4367-BDF6-3437B5780851}" type="presParOf" srcId="{95E017FB-F4AF-4E12-8D82-ECA07ED8DB90}" destId="{C8A40D13-33D0-4ECD-873D-7E95EF177488}" srcOrd="1" destOrd="0" presId="urn:microsoft.com/office/officeart/2005/8/layout/orgChart1"/>
    <dgm:cxn modelId="{6EF16F98-8C9B-4B3A-A2A8-64A4EA475756}" type="presParOf" srcId="{95E017FB-F4AF-4E12-8D82-ECA07ED8DB90}" destId="{3AF65CE1-8F0A-4603-B7DC-1C258E9A93F3}" srcOrd="2" destOrd="0" presId="urn:microsoft.com/office/officeart/2005/8/layout/orgChart1"/>
    <dgm:cxn modelId="{A82EF51E-0A19-438B-A8B1-4E92755D8BE2}" type="presParOf" srcId="{CD1995EA-D373-46DF-8BBB-9AD433BAFF78}" destId="{FB8265B8-9993-4E42-B68A-99CA0AF1CC2D}" srcOrd="4" destOrd="0" presId="urn:microsoft.com/office/officeart/2005/8/layout/orgChart1"/>
    <dgm:cxn modelId="{CC88DB38-AFDA-4F53-9DE4-098CE3AC2CDE}" type="presParOf" srcId="{CD1995EA-D373-46DF-8BBB-9AD433BAFF78}" destId="{3E67BC8C-0E6A-4FCC-8D39-83DFEDE78924}" srcOrd="5" destOrd="0" presId="urn:microsoft.com/office/officeart/2005/8/layout/orgChart1"/>
    <dgm:cxn modelId="{EA172155-2888-40E2-BAB2-B3BF8C1B5863}" type="presParOf" srcId="{3E67BC8C-0E6A-4FCC-8D39-83DFEDE78924}" destId="{8FBC098A-E6EB-45D7-B24C-72FBDE4B7912}" srcOrd="0" destOrd="0" presId="urn:microsoft.com/office/officeart/2005/8/layout/orgChart1"/>
    <dgm:cxn modelId="{5E2EEF03-03BE-4FB0-8FB4-9345345CD1B4}" type="presParOf" srcId="{8FBC098A-E6EB-45D7-B24C-72FBDE4B7912}" destId="{E4FF3C94-8084-4520-9711-A1D40E4CBD3B}" srcOrd="0" destOrd="0" presId="urn:microsoft.com/office/officeart/2005/8/layout/orgChart1"/>
    <dgm:cxn modelId="{6FB734F9-4205-4F13-9305-629CA7ACEB2E}" type="presParOf" srcId="{8FBC098A-E6EB-45D7-B24C-72FBDE4B7912}" destId="{9216FA7E-39D1-40DD-84C1-E75A81A31C8F}" srcOrd="1" destOrd="0" presId="urn:microsoft.com/office/officeart/2005/8/layout/orgChart1"/>
    <dgm:cxn modelId="{E0A57BB9-7673-4D49-832B-D8BF01F50F7B}" type="presParOf" srcId="{3E67BC8C-0E6A-4FCC-8D39-83DFEDE78924}" destId="{8BB86323-F5F6-4722-8858-7AC944DA7E65}" srcOrd="1" destOrd="0" presId="urn:microsoft.com/office/officeart/2005/8/layout/orgChart1"/>
    <dgm:cxn modelId="{9199F597-AEBF-485E-ABD8-4A610271B48B}" type="presParOf" srcId="{3E67BC8C-0E6A-4FCC-8D39-83DFEDE78924}" destId="{85BDFC97-44D9-43EB-B467-C5EEBBC9DB74}" srcOrd="2" destOrd="0" presId="urn:microsoft.com/office/officeart/2005/8/layout/orgChart1"/>
    <dgm:cxn modelId="{EAD38659-03EF-4351-A420-C2EB7DD315C6}" type="presParOf" srcId="{E2503954-36B7-43D4-BF82-3A1D2C51AEA2}" destId="{035D0825-BD12-4ADB-BB5D-65D1A4F0D92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82B3BE5-446E-4ACA-8986-0732C7097815}" type="doc">
      <dgm:prSet loTypeId="urn:microsoft.com/office/officeart/2005/8/layout/orgChart1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8A2E60C9-FCB1-4564-8E8E-6C9EAFA28F37}" type="asst">
      <dgm:prSet phldrT="[Текст]" custT="1"/>
      <dgm:spPr/>
      <dgm:t>
        <a:bodyPr/>
        <a:lstStyle/>
        <a:p>
          <a:r>
            <a:rPr lang="ru-RU" sz="1800" b="0" dirty="0">
              <a:latin typeface="Arial" panose="020B0604020202020204" pitchFamily="34" charset="0"/>
              <a:cs typeface="Arial" panose="020B0604020202020204" pitchFamily="34" charset="0"/>
            </a:rPr>
            <a:t>Им. прилагательное ед. число</a:t>
          </a:r>
        </a:p>
      </dgm:t>
    </dgm:pt>
    <dgm:pt modelId="{8833A51F-0FDD-4455-9A96-02E43C18E8CB}" type="parTrans" cxnId="{916A0CFC-3A4E-48DC-B8B3-D84E1AB6B2A9}">
      <dgm:prSet/>
      <dgm:spPr/>
      <dgm:t>
        <a:bodyPr/>
        <a:lstStyle/>
        <a:p>
          <a:endParaRPr lang="ru-RU"/>
        </a:p>
      </dgm:t>
    </dgm:pt>
    <dgm:pt modelId="{5EFEFB39-C2A3-40CD-8459-1EEBA84A9E18}" type="sibTrans" cxnId="{916A0CFC-3A4E-48DC-B8B3-D84E1AB6B2A9}">
      <dgm:prSet/>
      <dgm:spPr/>
      <dgm:t>
        <a:bodyPr/>
        <a:lstStyle/>
        <a:p>
          <a:endParaRPr lang="ru-RU"/>
        </a:p>
      </dgm:t>
    </dgm:pt>
    <dgm:pt modelId="{662E6E81-06A0-4EFB-9461-1691A0561E96}">
      <dgm:prSet phldrT="[Текст]"/>
      <dgm:spPr/>
      <dgm:t>
        <a:bodyPr/>
        <a:lstStyle/>
        <a:p>
          <a:r>
            <a:rPr lang="ru-RU" dirty="0"/>
            <a:t>какой?</a:t>
          </a:r>
        </a:p>
        <a:p>
          <a:r>
            <a:rPr lang="ru-RU" dirty="0" err="1"/>
            <a:t>м.р</a:t>
          </a:r>
          <a:r>
            <a:rPr lang="ru-RU" dirty="0"/>
            <a:t>.</a:t>
          </a:r>
        </a:p>
      </dgm:t>
    </dgm:pt>
    <dgm:pt modelId="{420C44D6-C5EE-4E17-ACA6-9E40E0933DCF}" type="parTrans" cxnId="{3EF46B4F-E775-4DE9-9091-2847FC39BE6B}">
      <dgm:prSet/>
      <dgm:spPr/>
      <dgm:t>
        <a:bodyPr/>
        <a:lstStyle/>
        <a:p>
          <a:endParaRPr lang="ru-RU"/>
        </a:p>
      </dgm:t>
    </dgm:pt>
    <dgm:pt modelId="{E1D5D850-F1D5-4619-A6F2-1000F937E1B6}" type="sibTrans" cxnId="{3EF46B4F-E775-4DE9-9091-2847FC39BE6B}">
      <dgm:prSet/>
      <dgm:spPr/>
      <dgm:t>
        <a:bodyPr/>
        <a:lstStyle/>
        <a:p>
          <a:endParaRPr lang="ru-RU"/>
        </a:p>
      </dgm:t>
    </dgm:pt>
    <dgm:pt modelId="{9FEDB9CC-A46C-4F08-AFA8-FD5F6CAACBE7}">
      <dgm:prSet phldrT="[Текст]"/>
      <dgm:spPr/>
      <dgm:t>
        <a:bodyPr/>
        <a:lstStyle/>
        <a:p>
          <a:r>
            <a:rPr lang="ru-RU" dirty="0"/>
            <a:t>какая?</a:t>
          </a:r>
        </a:p>
        <a:p>
          <a:r>
            <a:rPr lang="ru-RU" dirty="0" err="1"/>
            <a:t>ж.р</a:t>
          </a:r>
          <a:r>
            <a:rPr lang="ru-RU" dirty="0"/>
            <a:t>.</a:t>
          </a:r>
        </a:p>
      </dgm:t>
    </dgm:pt>
    <dgm:pt modelId="{C77D073D-B985-46B5-93DE-17308EF0A3B6}" type="parTrans" cxnId="{978608B2-B9F7-428F-82A5-85A247FDED55}">
      <dgm:prSet/>
      <dgm:spPr/>
      <dgm:t>
        <a:bodyPr/>
        <a:lstStyle/>
        <a:p>
          <a:endParaRPr lang="ru-RU"/>
        </a:p>
      </dgm:t>
    </dgm:pt>
    <dgm:pt modelId="{3992E860-69D8-493E-9956-6FB9EAD0AB93}" type="sibTrans" cxnId="{978608B2-B9F7-428F-82A5-85A247FDED55}">
      <dgm:prSet/>
      <dgm:spPr/>
      <dgm:t>
        <a:bodyPr/>
        <a:lstStyle/>
        <a:p>
          <a:endParaRPr lang="ru-RU"/>
        </a:p>
      </dgm:t>
    </dgm:pt>
    <dgm:pt modelId="{6227D19F-28EA-4E12-9E43-21A3B9A4737C}">
      <dgm:prSet phldrT="[Текст]"/>
      <dgm:spPr/>
      <dgm:t>
        <a:bodyPr/>
        <a:lstStyle/>
        <a:p>
          <a:r>
            <a:rPr lang="ru-RU" dirty="0"/>
            <a:t>какое?</a:t>
          </a:r>
        </a:p>
        <a:p>
          <a:r>
            <a:rPr lang="ru-RU" dirty="0"/>
            <a:t>ср. р.</a:t>
          </a:r>
        </a:p>
      </dgm:t>
    </dgm:pt>
    <dgm:pt modelId="{C45FD050-5B77-4390-9BA3-398A649C408E}" type="parTrans" cxnId="{3E86FC48-ADEC-4AEE-8AF9-B124E066390C}">
      <dgm:prSet/>
      <dgm:spPr/>
      <dgm:t>
        <a:bodyPr/>
        <a:lstStyle/>
        <a:p>
          <a:endParaRPr lang="ru-RU"/>
        </a:p>
      </dgm:t>
    </dgm:pt>
    <dgm:pt modelId="{0A97BD01-13F5-4159-B1AD-5C2FB5CF0412}" type="sibTrans" cxnId="{3E86FC48-ADEC-4AEE-8AF9-B124E066390C}">
      <dgm:prSet/>
      <dgm:spPr/>
      <dgm:t>
        <a:bodyPr/>
        <a:lstStyle/>
        <a:p>
          <a:endParaRPr lang="ru-RU"/>
        </a:p>
      </dgm:t>
    </dgm:pt>
    <dgm:pt modelId="{89D95820-01FB-405D-B8AC-51C5C718B97D}" type="pres">
      <dgm:prSet presAssocID="{C82B3BE5-446E-4ACA-8986-0732C709781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2503954-36B7-43D4-BF82-3A1D2C51AEA2}" type="pres">
      <dgm:prSet presAssocID="{8A2E60C9-FCB1-4564-8E8E-6C9EAFA28F37}" presName="hierRoot1" presStyleCnt="0">
        <dgm:presLayoutVars>
          <dgm:hierBranch val="init"/>
        </dgm:presLayoutVars>
      </dgm:prSet>
      <dgm:spPr/>
    </dgm:pt>
    <dgm:pt modelId="{07A3901D-54D2-4ADA-AE65-B14C09A5D346}" type="pres">
      <dgm:prSet presAssocID="{8A2E60C9-FCB1-4564-8E8E-6C9EAFA28F37}" presName="rootComposite1" presStyleCnt="0"/>
      <dgm:spPr/>
    </dgm:pt>
    <dgm:pt modelId="{CAB9D5FB-4FA7-4A32-AA19-11E57F2EB97C}" type="pres">
      <dgm:prSet presAssocID="{8A2E60C9-FCB1-4564-8E8E-6C9EAFA28F37}" presName="rootText1" presStyleLbl="node0" presStyleIdx="0" presStyleCnt="1" custScaleX="188279" custScaleY="118717" custLinFactNeighborX="344" custLinFactNeighborY="-194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692CACF-B44E-47C1-B586-4830AC67CBF2}" type="pres">
      <dgm:prSet presAssocID="{8A2E60C9-FCB1-4564-8E8E-6C9EAFA28F37}" presName="rootConnector1" presStyleLbl="asst0" presStyleIdx="0" presStyleCnt="0"/>
      <dgm:spPr/>
      <dgm:t>
        <a:bodyPr/>
        <a:lstStyle/>
        <a:p>
          <a:endParaRPr lang="ru-RU"/>
        </a:p>
      </dgm:t>
    </dgm:pt>
    <dgm:pt modelId="{CD1995EA-D373-46DF-8BBB-9AD433BAFF78}" type="pres">
      <dgm:prSet presAssocID="{8A2E60C9-FCB1-4564-8E8E-6C9EAFA28F37}" presName="hierChild2" presStyleCnt="0"/>
      <dgm:spPr/>
    </dgm:pt>
    <dgm:pt modelId="{23ADF95B-D5AF-46C0-A3F7-B2C12C318CE3}" type="pres">
      <dgm:prSet presAssocID="{420C44D6-C5EE-4E17-ACA6-9E40E0933DCF}" presName="Name37" presStyleLbl="parChTrans1D2" presStyleIdx="0" presStyleCnt="3"/>
      <dgm:spPr/>
      <dgm:t>
        <a:bodyPr/>
        <a:lstStyle/>
        <a:p>
          <a:endParaRPr lang="ru-RU"/>
        </a:p>
      </dgm:t>
    </dgm:pt>
    <dgm:pt modelId="{819FCF9C-93CC-411A-A85B-85CF04811EC7}" type="pres">
      <dgm:prSet presAssocID="{662E6E81-06A0-4EFB-9461-1691A0561E96}" presName="hierRoot2" presStyleCnt="0">
        <dgm:presLayoutVars>
          <dgm:hierBranch val="init"/>
        </dgm:presLayoutVars>
      </dgm:prSet>
      <dgm:spPr/>
    </dgm:pt>
    <dgm:pt modelId="{14B5D65F-FD22-4AAA-B7F8-2789A976FFC5}" type="pres">
      <dgm:prSet presAssocID="{662E6E81-06A0-4EFB-9461-1691A0561E96}" presName="rootComposite" presStyleCnt="0"/>
      <dgm:spPr/>
    </dgm:pt>
    <dgm:pt modelId="{5736DDBC-31C4-473E-9FCB-B41B4E1D1F7A}" type="pres">
      <dgm:prSet presAssocID="{662E6E81-06A0-4EFB-9461-1691A0561E96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F169034-FB4B-45C8-B203-48DFEC09D835}" type="pres">
      <dgm:prSet presAssocID="{662E6E81-06A0-4EFB-9461-1691A0561E96}" presName="rootConnector" presStyleLbl="node2" presStyleIdx="0" presStyleCnt="3"/>
      <dgm:spPr/>
      <dgm:t>
        <a:bodyPr/>
        <a:lstStyle/>
        <a:p>
          <a:endParaRPr lang="ru-RU"/>
        </a:p>
      </dgm:t>
    </dgm:pt>
    <dgm:pt modelId="{96B401F7-F992-4541-A38C-27F9564CBEBE}" type="pres">
      <dgm:prSet presAssocID="{662E6E81-06A0-4EFB-9461-1691A0561E96}" presName="hierChild4" presStyleCnt="0"/>
      <dgm:spPr/>
    </dgm:pt>
    <dgm:pt modelId="{2E038719-84F3-4F4C-AE4F-4B2F2940C43C}" type="pres">
      <dgm:prSet presAssocID="{662E6E81-06A0-4EFB-9461-1691A0561E96}" presName="hierChild5" presStyleCnt="0"/>
      <dgm:spPr/>
    </dgm:pt>
    <dgm:pt modelId="{9A1FFBCC-EA20-4271-A044-46B6B3F0779E}" type="pres">
      <dgm:prSet presAssocID="{C77D073D-B985-46B5-93DE-17308EF0A3B6}" presName="Name37" presStyleLbl="parChTrans1D2" presStyleIdx="1" presStyleCnt="3"/>
      <dgm:spPr/>
      <dgm:t>
        <a:bodyPr/>
        <a:lstStyle/>
        <a:p>
          <a:endParaRPr lang="ru-RU"/>
        </a:p>
      </dgm:t>
    </dgm:pt>
    <dgm:pt modelId="{95E017FB-F4AF-4E12-8D82-ECA07ED8DB90}" type="pres">
      <dgm:prSet presAssocID="{9FEDB9CC-A46C-4F08-AFA8-FD5F6CAACBE7}" presName="hierRoot2" presStyleCnt="0">
        <dgm:presLayoutVars>
          <dgm:hierBranch val="init"/>
        </dgm:presLayoutVars>
      </dgm:prSet>
      <dgm:spPr/>
    </dgm:pt>
    <dgm:pt modelId="{18665D36-C865-4149-B2AC-050150BD90E5}" type="pres">
      <dgm:prSet presAssocID="{9FEDB9CC-A46C-4F08-AFA8-FD5F6CAACBE7}" presName="rootComposite" presStyleCnt="0"/>
      <dgm:spPr/>
    </dgm:pt>
    <dgm:pt modelId="{9AE41FF9-37D3-41AF-9D0C-8E366C2A8936}" type="pres">
      <dgm:prSet presAssocID="{9FEDB9CC-A46C-4F08-AFA8-FD5F6CAACBE7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A6C9ADD-1AC8-41B7-848D-1FAD4D2FCC6D}" type="pres">
      <dgm:prSet presAssocID="{9FEDB9CC-A46C-4F08-AFA8-FD5F6CAACBE7}" presName="rootConnector" presStyleLbl="node2" presStyleIdx="1" presStyleCnt="3"/>
      <dgm:spPr/>
      <dgm:t>
        <a:bodyPr/>
        <a:lstStyle/>
        <a:p>
          <a:endParaRPr lang="ru-RU"/>
        </a:p>
      </dgm:t>
    </dgm:pt>
    <dgm:pt modelId="{C8A40D13-33D0-4ECD-873D-7E95EF177488}" type="pres">
      <dgm:prSet presAssocID="{9FEDB9CC-A46C-4F08-AFA8-FD5F6CAACBE7}" presName="hierChild4" presStyleCnt="0"/>
      <dgm:spPr/>
    </dgm:pt>
    <dgm:pt modelId="{3AF65CE1-8F0A-4603-B7DC-1C258E9A93F3}" type="pres">
      <dgm:prSet presAssocID="{9FEDB9CC-A46C-4F08-AFA8-FD5F6CAACBE7}" presName="hierChild5" presStyleCnt="0"/>
      <dgm:spPr/>
    </dgm:pt>
    <dgm:pt modelId="{FB8265B8-9993-4E42-B68A-99CA0AF1CC2D}" type="pres">
      <dgm:prSet presAssocID="{C45FD050-5B77-4390-9BA3-398A649C408E}" presName="Name37" presStyleLbl="parChTrans1D2" presStyleIdx="2" presStyleCnt="3"/>
      <dgm:spPr/>
      <dgm:t>
        <a:bodyPr/>
        <a:lstStyle/>
        <a:p>
          <a:endParaRPr lang="ru-RU"/>
        </a:p>
      </dgm:t>
    </dgm:pt>
    <dgm:pt modelId="{3E67BC8C-0E6A-4FCC-8D39-83DFEDE78924}" type="pres">
      <dgm:prSet presAssocID="{6227D19F-28EA-4E12-9E43-21A3B9A4737C}" presName="hierRoot2" presStyleCnt="0">
        <dgm:presLayoutVars>
          <dgm:hierBranch val="init"/>
        </dgm:presLayoutVars>
      </dgm:prSet>
      <dgm:spPr/>
    </dgm:pt>
    <dgm:pt modelId="{8FBC098A-E6EB-45D7-B24C-72FBDE4B7912}" type="pres">
      <dgm:prSet presAssocID="{6227D19F-28EA-4E12-9E43-21A3B9A4737C}" presName="rootComposite" presStyleCnt="0"/>
      <dgm:spPr/>
    </dgm:pt>
    <dgm:pt modelId="{E4FF3C94-8084-4520-9711-A1D40E4CBD3B}" type="pres">
      <dgm:prSet presAssocID="{6227D19F-28EA-4E12-9E43-21A3B9A4737C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216FA7E-39D1-40DD-84C1-E75A81A31C8F}" type="pres">
      <dgm:prSet presAssocID="{6227D19F-28EA-4E12-9E43-21A3B9A4737C}" presName="rootConnector" presStyleLbl="node2" presStyleIdx="2" presStyleCnt="3"/>
      <dgm:spPr/>
      <dgm:t>
        <a:bodyPr/>
        <a:lstStyle/>
        <a:p>
          <a:endParaRPr lang="ru-RU"/>
        </a:p>
      </dgm:t>
    </dgm:pt>
    <dgm:pt modelId="{8BB86323-F5F6-4722-8858-7AC944DA7E65}" type="pres">
      <dgm:prSet presAssocID="{6227D19F-28EA-4E12-9E43-21A3B9A4737C}" presName="hierChild4" presStyleCnt="0"/>
      <dgm:spPr/>
    </dgm:pt>
    <dgm:pt modelId="{85BDFC97-44D9-43EB-B467-C5EEBBC9DB74}" type="pres">
      <dgm:prSet presAssocID="{6227D19F-28EA-4E12-9E43-21A3B9A4737C}" presName="hierChild5" presStyleCnt="0"/>
      <dgm:spPr/>
    </dgm:pt>
    <dgm:pt modelId="{035D0825-BD12-4ADB-BB5D-65D1A4F0D92F}" type="pres">
      <dgm:prSet presAssocID="{8A2E60C9-FCB1-4564-8E8E-6C9EAFA28F37}" presName="hierChild3" presStyleCnt="0"/>
      <dgm:spPr/>
    </dgm:pt>
  </dgm:ptLst>
  <dgm:cxnLst>
    <dgm:cxn modelId="{916A0CFC-3A4E-48DC-B8B3-D84E1AB6B2A9}" srcId="{C82B3BE5-446E-4ACA-8986-0732C7097815}" destId="{8A2E60C9-FCB1-4564-8E8E-6C9EAFA28F37}" srcOrd="0" destOrd="0" parTransId="{8833A51F-0FDD-4455-9A96-02E43C18E8CB}" sibTransId="{5EFEFB39-C2A3-40CD-8459-1EEBA84A9E18}"/>
    <dgm:cxn modelId="{173AB922-05ED-4389-ADF3-F80CB1C23A09}" type="presOf" srcId="{6227D19F-28EA-4E12-9E43-21A3B9A4737C}" destId="{9216FA7E-39D1-40DD-84C1-E75A81A31C8F}" srcOrd="1" destOrd="0" presId="urn:microsoft.com/office/officeart/2005/8/layout/orgChart1"/>
    <dgm:cxn modelId="{B92D09C2-EF33-4B37-BCCE-A6BCDD7BDBB0}" type="presOf" srcId="{662E6E81-06A0-4EFB-9461-1691A0561E96}" destId="{5736DDBC-31C4-473E-9FCB-B41B4E1D1F7A}" srcOrd="0" destOrd="0" presId="urn:microsoft.com/office/officeart/2005/8/layout/orgChart1"/>
    <dgm:cxn modelId="{857B0C90-BAC6-4BDB-9476-E6F31D4420CB}" type="presOf" srcId="{C82B3BE5-446E-4ACA-8986-0732C7097815}" destId="{89D95820-01FB-405D-B8AC-51C5C718B97D}" srcOrd="0" destOrd="0" presId="urn:microsoft.com/office/officeart/2005/8/layout/orgChart1"/>
    <dgm:cxn modelId="{D2BB1B2F-91F6-4110-AD95-1A0B8A0D63CF}" type="presOf" srcId="{9FEDB9CC-A46C-4F08-AFA8-FD5F6CAACBE7}" destId="{9AE41FF9-37D3-41AF-9D0C-8E366C2A8936}" srcOrd="0" destOrd="0" presId="urn:microsoft.com/office/officeart/2005/8/layout/orgChart1"/>
    <dgm:cxn modelId="{8BAF2921-BAFC-4364-ADC6-204781C3B350}" type="presOf" srcId="{6227D19F-28EA-4E12-9E43-21A3B9A4737C}" destId="{E4FF3C94-8084-4520-9711-A1D40E4CBD3B}" srcOrd="0" destOrd="0" presId="urn:microsoft.com/office/officeart/2005/8/layout/orgChart1"/>
    <dgm:cxn modelId="{2AE1751F-670A-434D-9F76-7CBB5DE8A2F3}" type="presOf" srcId="{9FEDB9CC-A46C-4F08-AFA8-FD5F6CAACBE7}" destId="{2A6C9ADD-1AC8-41B7-848D-1FAD4D2FCC6D}" srcOrd="1" destOrd="0" presId="urn:microsoft.com/office/officeart/2005/8/layout/orgChart1"/>
    <dgm:cxn modelId="{49A5D37D-B495-43DD-AB19-500BCF13DCD8}" type="presOf" srcId="{8A2E60C9-FCB1-4564-8E8E-6C9EAFA28F37}" destId="{CAB9D5FB-4FA7-4A32-AA19-11E57F2EB97C}" srcOrd="0" destOrd="0" presId="urn:microsoft.com/office/officeart/2005/8/layout/orgChart1"/>
    <dgm:cxn modelId="{3EF46B4F-E775-4DE9-9091-2847FC39BE6B}" srcId="{8A2E60C9-FCB1-4564-8E8E-6C9EAFA28F37}" destId="{662E6E81-06A0-4EFB-9461-1691A0561E96}" srcOrd="0" destOrd="0" parTransId="{420C44D6-C5EE-4E17-ACA6-9E40E0933DCF}" sibTransId="{E1D5D850-F1D5-4619-A6F2-1000F937E1B6}"/>
    <dgm:cxn modelId="{5010569E-F1CC-4D02-B445-C7C1170058BD}" type="presOf" srcId="{C45FD050-5B77-4390-9BA3-398A649C408E}" destId="{FB8265B8-9993-4E42-B68A-99CA0AF1CC2D}" srcOrd="0" destOrd="0" presId="urn:microsoft.com/office/officeart/2005/8/layout/orgChart1"/>
    <dgm:cxn modelId="{64031200-584A-4753-9CFD-E26D4A50ADAF}" type="presOf" srcId="{420C44D6-C5EE-4E17-ACA6-9E40E0933DCF}" destId="{23ADF95B-D5AF-46C0-A3F7-B2C12C318CE3}" srcOrd="0" destOrd="0" presId="urn:microsoft.com/office/officeart/2005/8/layout/orgChart1"/>
    <dgm:cxn modelId="{978608B2-B9F7-428F-82A5-85A247FDED55}" srcId="{8A2E60C9-FCB1-4564-8E8E-6C9EAFA28F37}" destId="{9FEDB9CC-A46C-4F08-AFA8-FD5F6CAACBE7}" srcOrd="1" destOrd="0" parTransId="{C77D073D-B985-46B5-93DE-17308EF0A3B6}" sibTransId="{3992E860-69D8-493E-9956-6FB9EAD0AB93}"/>
    <dgm:cxn modelId="{DA0D9A08-2537-4CB1-8D63-D104CE573BF0}" type="presOf" srcId="{C77D073D-B985-46B5-93DE-17308EF0A3B6}" destId="{9A1FFBCC-EA20-4271-A044-46B6B3F0779E}" srcOrd="0" destOrd="0" presId="urn:microsoft.com/office/officeart/2005/8/layout/orgChart1"/>
    <dgm:cxn modelId="{D711F713-E377-4DAF-867C-F70AC0AA7D71}" type="presOf" srcId="{662E6E81-06A0-4EFB-9461-1691A0561E96}" destId="{2F169034-FB4B-45C8-B203-48DFEC09D835}" srcOrd="1" destOrd="0" presId="urn:microsoft.com/office/officeart/2005/8/layout/orgChart1"/>
    <dgm:cxn modelId="{21C609A8-F4AA-471A-A9AA-AE7745702CC2}" type="presOf" srcId="{8A2E60C9-FCB1-4564-8E8E-6C9EAFA28F37}" destId="{9692CACF-B44E-47C1-B586-4830AC67CBF2}" srcOrd="1" destOrd="0" presId="urn:microsoft.com/office/officeart/2005/8/layout/orgChart1"/>
    <dgm:cxn modelId="{3E86FC48-ADEC-4AEE-8AF9-B124E066390C}" srcId="{8A2E60C9-FCB1-4564-8E8E-6C9EAFA28F37}" destId="{6227D19F-28EA-4E12-9E43-21A3B9A4737C}" srcOrd="2" destOrd="0" parTransId="{C45FD050-5B77-4390-9BA3-398A649C408E}" sibTransId="{0A97BD01-13F5-4159-B1AD-5C2FB5CF0412}"/>
    <dgm:cxn modelId="{87BF4BE6-D5C9-480C-B7DC-3EF764C73A09}" type="presParOf" srcId="{89D95820-01FB-405D-B8AC-51C5C718B97D}" destId="{E2503954-36B7-43D4-BF82-3A1D2C51AEA2}" srcOrd="0" destOrd="0" presId="urn:microsoft.com/office/officeart/2005/8/layout/orgChart1"/>
    <dgm:cxn modelId="{C1A57197-FF71-4A84-B35F-4A35326D8711}" type="presParOf" srcId="{E2503954-36B7-43D4-BF82-3A1D2C51AEA2}" destId="{07A3901D-54D2-4ADA-AE65-B14C09A5D346}" srcOrd="0" destOrd="0" presId="urn:microsoft.com/office/officeart/2005/8/layout/orgChart1"/>
    <dgm:cxn modelId="{64C6E3D7-9556-481B-AE2C-409E7BE7A7DD}" type="presParOf" srcId="{07A3901D-54D2-4ADA-AE65-B14C09A5D346}" destId="{CAB9D5FB-4FA7-4A32-AA19-11E57F2EB97C}" srcOrd="0" destOrd="0" presId="urn:microsoft.com/office/officeart/2005/8/layout/orgChart1"/>
    <dgm:cxn modelId="{E2FD1DAF-36CE-46B2-B20B-18B32717FF6B}" type="presParOf" srcId="{07A3901D-54D2-4ADA-AE65-B14C09A5D346}" destId="{9692CACF-B44E-47C1-B586-4830AC67CBF2}" srcOrd="1" destOrd="0" presId="urn:microsoft.com/office/officeart/2005/8/layout/orgChart1"/>
    <dgm:cxn modelId="{B56BE646-AB7C-4227-B60D-958BE1CE7C45}" type="presParOf" srcId="{E2503954-36B7-43D4-BF82-3A1D2C51AEA2}" destId="{CD1995EA-D373-46DF-8BBB-9AD433BAFF78}" srcOrd="1" destOrd="0" presId="urn:microsoft.com/office/officeart/2005/8/layout/orgChart1"/>
    <dgm:cxn modelId="{5E25F8E4-33C4-42AB-B50F-5B5B37A35669}" type="presParOf" srcId="{CD1995EA-D373-46DF-8BBB-9AD433BAFF78}" destId="{23ADF95B-D5AF-46C0-A3F7-B2C12C318CE3}" srcOrd="0" destOrd="0" presId="urn:microsoft.com/office/officeart/2005/8/layout/orgChart1"/>
    <dgm:cxn modelId="{C67A606D-9CEB-4F43-8594-2AC9948A68AA}" type="presParOf" srcId="{CD1995EA-D373-46DF-8BBB-9AD433BAFF78}" destId="{819FCF9C-93CC-411A-A85B-85CF04811EC7}" srcOrd="1" destOrd="0" presId="urn:microsoft.com/office/officeart/2005/8/layout/orgChart1"/>
    <dgm:cxn modelId="{E59C02C0-8A0B-4A29-BBFD-2295EC721271}" type="presParOf" srcId="{819FCF9C-93CC-411A-A85B-85CF04811EC7}" destId="{14B5D65F-FD22-4AAA-B7F8-2789A976FFC5}" srcOrd="0" destOrd="0" presId="urn:microsoft.com/office/officeart/2005/8/layout/orgChart1"/>
    <dgm:cxn modelId="{F2482E60-BCC1-4323-91FC-65FF04FD32D0}" type="presParOf" srcId="{14B5D65F-FD22-4AAA-B7F8-2789A976FFC5}" destId="{5736DDBC-31C4-473E-9FCB-B41B4E1D1F7A}" srcOrd="0" destOrd="0" presId="urn:microsoft.com/office/officeart/2005/8/layout/orgChart1"/>
    <dgm:cxn modelId="{26C74658-EB2B-4819-B9EF-68C1461ED04B}" type="presParOf" srcId="{14B5D65F-FD22-4AAA-B7F8-2789A976FFC5}" destId="{2F169034-FB4B-45C8-B203-48DFEC09D835}" srcOrd="1" destOrd="0" presId="urn:microsoft.com/office/officeart/2005/8/layout/orgChart1"/>
    <dgm:cxn modelId="{8722B2D7-BD30-4DDA-BEB3-C656B4D3281F}" type="presParOf" srcId="{819FCF9C-93CC-411A-A85B-85CF04811EC7}" destId="{96B401F7-F992-4541-A38C-27F9564CBEBE}" srcOrd="1" destOrd="0" presId="urn:microsoft.com/office/officeart/2005/8/layout/orgChart1"/>
    <dgm:cxn modelId="{A9BE7977-477F-4DC3-B0B7-F16388FF088D}" type="presParOf" srcId="{819FCF9C-93CC-411A-A85B-85CF04811EC7}" destId="{2E038719-84F3-4F4C-AE4F-4B2F2940C43C}" srcOrd="2" destOrd="0" presId="urn:microsoft.com/office/officeart/2005/8/layout/orgChart1"/>
    <dgm:cxn modelId="{A61EACF3-E854-4659-A4BB-BB5DEEEFD2FC}" type="presParOf" srcId="{CD1995EA-D373-46DF-8BBB-9AD433BAFF78}" destId="{9A1FFBCC-EA20-4271-A044-46B6B3F0779E}" srcOrd="2" destOrd="0" presId="urn:microsoft.com/office/officeart/2005/8/layout/orgChart1"/>
    <dgm:cxn modelId="{D8529BA4-74C3-479E-9FC9-840862793EFC}" type="presParOf" srcId="{CD1995EA-D373-46DF-8BBB-9AD433BAFF78}" destId="{95E017FB-F4AF-4E12-8D82-ECA07ED8DB90}" srcOrd="3" destOrd="0" presId="urn:microsoft.com/office/officeart/2005/8/layout/orgChart1"/>
    <dgm:cxn modelId="{315BE18D-3094-496F-83DA-AF03131DED5E}" type="presParOf" srcId="{95E017FB-F4AF-4E12-8D82-ECA07ED8DB90}" destId="{18665D36-C865-4149-B2AC-050150BD90E5}" srcOrd="0" destOrd="0" presId="urn:microsoft.com/office/officeart/2005/8/layout/orgChart1"/>
    <dgm:cxn modelId="{970060C3-AD78-4080-921D-5BBF5B11DC39}" type="presParOf" srcId="{18665D36-C865-4149-B2AC-050150BD90E5}" destId="{9AE41FF9-37D3-41AF-9D0C-8E366C2A8936}" srcOrd="0" destOrd="0" presId="urn:microsoft.com/office/officeart/2005/8/layout/orgChart1"/>
    <dgm:cxn modelId="{7E0DB740-A606-47FD-8BDC-6A4211E1A66B}" type="presParOf" srcId="{18665D36-C865-4149-B2AC-050150BD90E5}" destId="{2A6C9ADD-1AC8-41B7-848D-1FAD4D2FCC6D}" srcOrd="1" destOrd="0" presId="urn:microsoft.com/office/officeart/2005/8/layout/orgChart1"/>
    <dgm:cxn modelId="{06FB4AAE-1F38-4EBB-89B3-31C47C6EFE6E}" type="presParOf" srcId="{95E017FB-F4AF-4E12-8D82-ECA07ED8DB90}" destId="{C8A40D13-33D0-4ECD-873D-7E95EF177488}" srcOrd="1" destOrd="0" presId="urn:microsoft.com/office/officeart/2005/8/layout/orgChart1"/>
    <dgm:cxn modelId="{BB680793-D3F5-413C-87B5-0779400321D2}" type="presParOf" srcId="{95E017FB-F4AF-4E12-8D82-ECA07ED8DB90}" destId="{3AF65CE1-8F0A-4603-B7DC-1C258E9A93F3}" srcOrd="2" destOrd="0" presId="urn:microsoft.com/office/officeart/2005/8/layout/orgChart1"/>
    <dgm:cxn modelId="{400A5EDA-2B77-4BFB-9AC3-540023564FF4}" type="presParOf" srcId="{CD1995EA-D373-46DF-8BBB-9AD433BAFF78}" destId="{FB8265B8-9993-4E42-B68A-99CA0AF1CC2D}" srcOrd="4" destOrd="0" presId="urn:microsoft.com/office/officeart/2005/8/layout/orgChart1"/>
    <dgm:cxn modelId="{6BC5D720-7961-42F9-B027-08C4F34ABF3C}" type="presParOf" srcId="{CD1995EA-D373-46DF-8BBB-9AD433BAFF78}" destId="{3E67BC8C-0E6A-4FCC-8D39-83DFEDE78924}" srcOrd="5" destOrd="0" presId="urn:microsoft.com/office/officeart/2005/8/layout/orgChart1"/>
    <dgm:cxn modelId="{4D249CC3-D622-4316-83BC-73FD1DD113DD}" type="presParOf" srcId="{3E67BC8C-0E6A-4FCC-8D39-83DFEDE78924}" destId="{8FBC098A-E6EB-45D7-B24C-72FBDE4B7912}" srcOrd="0" destOrd="0" presId="urn:microsoft.com/office/officeart/2005/8/layout/orgChart1"/>
    <dgm:cxn modelId="{334B7096-75F0-40D9-AC12-775D7441E239}" type="presParOf" srcId="{8FBC098A-E6EB-45D7-B24C-72FBDE4B7912}" destId="{E4FF3C94-8084-4520-9711-A1D40E4CBD3B}" srcOrd="0" destOrd="0" presId="urn:microsoft.com/office/officeart/2005/8/layout/orgChart1"/>
    <dgm:cxn modelId="{CE0DBB04-A532-4D27-9099-CFA0D231275B}" type="presParOf" srcId="{8FBC098A-E6EB-45D7-B24C-72FBDE4B7912}" destId="{9216FA7E-39D1-40DD-84C1-E75A81A31C8F}" srcOrd="1" destOrd="0" presId="urn:microsoft.com/office/officeart/2005/8/layout/orgChart1"/>
    <dgm:cxn modelId="{D73EF8A1-B30B-4159-8C25-7E1D4C90933F}" type="presParOf" srcId="{3E67BC8C-0E6A-4FCC-8D39-83DFEDE78924}" destId="{8BB86323-F5F6-4722-8858-7AC944DA7E65}" srcOrd="1" destOrd="0" presId="urn:microsoft.com/office/officeart/2005/8/layout/orgChart1"/>
    <dgm:cxn modelId="{95A040D5-3AA3-4945-BFF3-91A84668CEA2}" type="presParOf" srcId="{3E67BC8C-0E6A-4FCC-8D39-83DFEDE78924}" destId="{85BDFC97-44D9-43EB-B467-C5EEBBC9DB74}" srcOrd="2" destOrd="0" presId="urn:microsoft.com/office/officeart/2005/8/layout/orgChart1"/>
    <dgm:cxn modelId="{F7610B5C-F32A-4D73-8BAD-DF2CAEE6C08B}" type="presParOf" srcId="{E2503954-36B7-43D4-BF82-3A1D2C51AEA2}" destId="{035D0825-BD12-4ADB-BB5D-65D1A4F0D92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82B3BE5-446E-4ACA-8986-0732C7097815}" type="doc">
      <dgm:prSet loTypeId="urn:microsoft.com/office/officeart/2005/8/layout/orgChart1" loCatId="hierarchy" qsTypeId="urn:microsoft.com/office/officeart/2005/8/quickstyle/3d1" qsCatId="3D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8A2E60C9-FCB1-4564-8E8E-6C9EAFA28F37}" type="asst">
      <dgm:prSet phldrT="[Текст]" custT="1"/>
      <dgm:spPr/>
      <dgm:t>
        <a:bodyPr/>
        <a:lstStyle/>
        <a:p>
          <a:r>
            <a:rPr lang="ru-RU" sz="2400" b="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Им. прилагательное ед. число</a:t>
          </a:r>
          <a:endParaRPr lang="ru-RU" sz="2400" b="0" dirty="0">
            <a:solidFill>
              <a:srgbClr val="FF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833A51F-0FDD-4455-9A96-02E43C18E8CB}" type="parTrans" cxnId="{916A0CFC-3A4E-48DC-B8B3-D84E1AB6B2A9}">
      <dgm:prSet/>
      <dgm:spPr/>
      <dgm:t>
        <a:bodyPr/>
        <a:lstStyle/>
        <a:p>
          <a:endParaRPr lang="ru-RU"/>
        </a:p>
      </dgm:t>
    </dgm:pt>
    <dgm:pt modelId="{5EFEFB39-C2A3-40CD-8459-1EEBA84A9E18}" type="sibTrans" cxnId="{916A0CFC-3A4E-48DC-B8B3-D84E1AB6B2A9}">
      <dgm:prSet/>
      <dgm:spPr/>
      <dgm:t>
        <a:bodyPr/>
        <a:lstStyle/>
        <a:p>
          <a:endParaRPr lang="ru-RU"/>
        </a:p>
      </dgm:t>
    </dgm:pt>
    <dgm:pt modelId="{662E6E81-06A0-4EFB-9461-1691A0561E96}">
      <dgm:prSet phldrT="[Текст]"/>
      <dgm:spPr/>
      <dgm:t>
        <a:bodyPr/>
        <a:lstStyle/>
        <a:p>
          <a:r>
            <a:rPr lang="ru-RU" dirty="0"/>
            <a:t>как</a:t>
          </a:r>
          <a:r>
            <a:rPr lang="ru-RU" dirty="0">
              <a:solidFill>
                <a:srgbClr val="FF0000"/>
              </a:solidFill>
            </a:rPr>
            <a:t>ой</a:t>
          </a:r>
          <a:r>
            <a:rPr lang="ru-RU" dirty="0"/>
            <a:t>?</a:t>
          </a:r>
        </a:p>
        <a:p>
          <a:r>
            <a:rPr lang="ru-RU" dirty="0" err="1"/>
            <a:t>м.р</a:t>
          </a:r>
          <a:r>
            <a:rPr lang="ru-RU" dirty="0"/>
            <a:t>.</a:t>
          </a:r>
        </a:p>
      </dgm:t>
    </dgm:pt>
    <dgm:pt modelId="{420C44D6-C5EE-4E17-ACA6-9E40E0933DCF}" type="parTrans" cxnId="{3EF46B4F-E775-4DE9-9091-2847FC39BE6B}">
      <dgm:prSet/>
      <dgm:spPr/>
      <dgm:t>
        <a:bodyPr/>
        <a:lstStyle/>
        <a:p>
          <a:endParaRPr lang="ru-RU"/>
        </a:p>
      </dgm:t>
    </dgm:pt>
    <dgm:pt modelId="{E1D5D850-F1D5-4619-A6F2-1000F937E1B6}" type="sibTrans" cxnId="{3EF46B4F-E775-4DE9-9091-2847FC39BE6B}">
      <dgm:prSet/>
      <dgm:spPr/>
      <dgm:t>
        <a:bodyPr/>
        <a:lstStyle/>
        <a:p>
          <a:endParaRPr lang="ru-RU"/>
        </a:p>
      </dgm:t>
    </dgm:pt>
    <dgm:pt modelId="{9FEDB9CC-A46C-4F08-AFA8-FD5F6CAACBE7}">
      <dgm:prSet phldrT="[Текст]"/>
      <dgm:spPr/>
      <dgm:t>
        <a:bodyPr/>
        <a:lstStyle/>
        <a:p>
          <a:r>
            <a:rPr lang="ru-RU" dirty="0"/>
            <a:t>как</a:t>
          </a:r>
          <a:r>
            <a:rPr lang="ru-RU" dirty="0">
              <a:solidFill>
                <a:srgbClr val="FF0000"/>
              </a:solidFill>
            </a:rPr>
            <a:t>ая</a:t>
          </a:r>
          <a:r>
            <a:rPr lang="ru-RU" dirty="0"/>
            <a:t>?</a:t>
          </a:r>
        </a:p>
        <a:p>
          <a:r>
            <a:rPr lang="ru-RU" dirty="0" err="1"/>
            <a:t>ж.р</a:t>
          </a:r>
          <a:r>
            <a:rPr lang="ru-RU" dirty="0"/>
            <a:t>.</a:t>
          </a:r>
        </a:p>
      </dgm:t>
    </dgm:pt>
    <dgm:pt modelId="{C77D073D-B985-46B5-93DE-17308EF0A3B6}" type="parTrans" cxnId="{978608B2-B9F7-428F-82A5-85A247FDED55}">
      <dgm:prSet/>
      <dgm:spPr/>
      <dgm:t>
        <a:bodyPr/>
        <a:lstStyle/>
        <a:p>
          <a:endParaRPr lang="ru-RU"/>
        </a:p>
      </dgm:t>
    </dgm:pt>
    <dgm:pt modelId="{3992E860-69D8-493E-9956-6FB9EAD0AB93}" type="sibTrans" cxnId="{978608B2-B9F7-428F-82A5-85A247FDED55}">
      <dgm:prSet/>
      <dgm:spPr/>
      <dgm:t>
        <a:bodyPr/>
        <a:lstStyle/>
        <a:p>
          <a:endParaRPr lang="ru-RU"/>
        </a:p>
      </dgm:t>
    </dgm:pt>
    <dgm:pt modelId="{6227D19F-28EA-4E12-9E43-21A3B9A4737C}">
      <dgm:prSet phldrT="[Текст]"/>
      <dgm:spPr/>
      <dgm:t>
        <a:bodyPr/>
        <a:lstStyle/>
        <a:p>
          <a:r>
            <a:rPr lang="ru-RU" dirty="0"/>
            <a:t>как</a:t>
          </a:r>
          <a:r>
            <a:rPr lang="ru-RU" dirty="0">
              <a:solidFill>
                <a:srgbClr val="FF0000"/>
              </a:solidFill>
            </a:rPr>
            <a:t>ое</a:t>
          </a:r>
          <a:r>
            <a:rPr lang="ru-RU" dirty="0"/>
            <a:t>?</a:t>
          </a:r>
        </a:p>
        <a:p>
          <a:r>
            <a:rPr lang="ru-RU" dirty="0"/>
            <a:t>ср. р.</a:t>
          </a:r>
        </a:p>
      </dgm:t>
    </dgm:pt>
    <dgm:pt modelId="{C45FD050-5B77-4390-9BA3-398A649C408E}" type="parTrans" cxnId="{3E86FC48-ADEC-4AEE-8AF9-B124E066390C}">
      <dgm:prSet/>
      <dgm:spPr/>
      <dgm:t>
        <a:bodyPr/>
        <a:lstStyle/>
        <a:p>
          <a:endParaRPr lang="ru-RU"/>
        </a:p>
      </dgm:t>
    </dgm:pt>
    <dgm:pt modelId="{0A97BD01-13F5-4159-B1AD-5C2FB5CF0412}" type="sibTrans" cxnId="{3E86FC48-ADEC-4AEE-8AF9-B124E066390C}">
      <dgm:prSet/>
      <dgm:spPr/>
      <dgm:t>
        <a:bodyPr/>
        <a:lstStyle/>
        <a:p>
          <a:endParaRPr lang="ru-RU"/>
        </a:p>
      </dgm:t>
    </dgm:pt>
    <dgm:pt modelId="{89D95820-01FB-405D-B8AC-51C5C718B97D}" type="pres">
      <dgm:prSet presAssocID="{C82B3BE5-446E-4ACA-8986-0732C709781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2503954-36B7-43D4-BF82-3A1D2C51AEA2}" type="pres">
      <dgm:prSet presAssocID="{8A2E60C9-FCB1-4564-8E8E-6C9EAFA28F37}" presName="hierRoot1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07A3901D-54D2-4ADA-AE65-B14C09A5D346}" type="pres">
      <dgm:prSet presAssocID="{8A2E60C9-FCB1-4564-8E8E-6C9EAFA28F37}" presName="rootComposite1" presStyleCnt="0"/>
      <dgm:spPr/>
      <dgm:t>
        <a:bodyPr/>
        <a:lstStyle/>
        <a:p>
          <a:endParaRPr lang="ru-RU"/>
        </a:p>
      </dgm:t>
    </dgm:pt>
    <dgm:pt modelId="{CAB9D5FB-4FA7-4A32-AA19-11E57F2EB97C}" type="pres">
      <dgm:prSet presAssocID="{8A2E60C9-FCB1-4564-8E8E-6C9EAFA28F37}" presName="rootText1" presStyleLbl="node0" presStyleIdx="0" presStyleCnt="1" custScaleX="188279" custScaleY="118717" custLinFactNeighborX="-15" custLinFactNeighborY="-12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692CACF-B44E-47C1-B586-4830AC67CBF2}" type="pres">
      <dgm:prSet presAssocID="{8A2E60C9-FCB1-4564-8E8E-6C9EAFA28F37}" presName="rootConnector1" presStyleLbl="asst0" presStyleIdx="0" presStyleCnt="0"/>
      <dgm:spPr/>
      <dgm:t>
        <a:bodyPr/>
        <a:lstStyle/>
        <a:p>
          <a:endParaRPr lang="ru-RU"/>
        </a:p>
      </dgm:t>
    </dgm:pt>
    <dgm:pt modelId="{CD1995EA-D373-46DF-8BBB-9AD433BAFF78}" type="pres">
      <dgm:prSet presAssocID="{8A2E60C9-FCB1-4564-8E8E-6C9EAFA28F37}" presName="hierChild2" presStyleCnt="0"/>
      <dgm:spPr/>
      <dgm:t>
        <a:bodyPr/>
        <a:lstStyle/>
        <a:p>
          <a:endParaRPr lang="ru-RU"/>
        </a:p>
      </dgm:t>
    </dgm:pt>
    <dgm:pt modelId="{23ADF95B-D5AF-46C0-A3F7-B2C12C318CE3}" type="pres">
      <dgm:prSet presAssocID="{420C44D6-C5EE-4E17-ACA6-9E40E0933DCF}" presName="Name37" presStyleLbl="parChTrans1D2" presStyleIdx="0" presStyleCnt="3"/>
      <dgm:spPr/>
      <dgm:t>
        <a:bodyPr/>
        <a:lstStyle/>
        <a:p>
          <a:endParaRPr lang="ru-RU"/>
        </a:p>
      </dgm:t>
    </dgm:pt>
    <dgm:pt modelId="{819FCF9C-93CC-411A-A85B-85CF04811EC7}" type="pres">
      <dgm:prSet presAssocID="{662E6E81-06A0-4EFB-9461-1691A0561E96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14B5D65F-FD22-4AAA-B7F8-2789A976FFC5}" type="pres">
      <dgm:prSet presAssocID="{662E6E81-06A0-4EFB-9461-1691A0561E96}" presName="rootComposite" presStyleCnt="0"/>
      <dgm:spPr/>
      <dgm:t>
        <a:bodyPr/>
        <a:lstStyle/>
        <a:p>
          <a:endParaRPr lang="ru-RU"/>
        </a:p>
      </dgm:t>
    </dgm:pt>
    <dgm:pt modelId="{5736DDBC-31C4-473E-9FCB-B41B4E1D1F7A}" type="pres">
      <dgm:prSet presAssocID="{662E6E81-06A0-4EFB-9461-1691A0561E96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F169034-FB4B-45C8-B203-48DFEC09D835}" type="pres">
      <dgm:prSet presAssocID="{662E6E81-06A0-4EFB-9461-1691A0561E96}" presName="rootConnector" presStyleLbl="node2" presStyleIdx="0" presStyleCnt="3"/>
      <dgm:spPr/>
      <dgm:t>
        <a:bodyPr/>
        <a:lstStyle/>
        <a:p>
          <a:endParaRPr lang="ru-RU"/>
        </a:p>
      </dgm:t>
    </dgm:pt>
    <dgm:pt modelId="{96B401F7-F992-4541-A38C-27F9564CBEBE}" type="pres">
      <dgm:prSet presAssocID="{662E6E81-06A0-4EFB-9461-1691A0561E96}" presName="hierChild4" presStyleCnt="0"/>
      <dgm:spPr/>
      <dgm:t>
        <a:bodyPr/>
        <a:lstStyle/>
        <a:p>
          <a:endParaRPr lang="ru-RU"/>
        </a:p>
      </dgm:t>
    </dgm:pt>
    <dgm:pt modelId="{2E038719-84F3-4F4C-AE4F-4B2F2940C43C}" type="pres">
      <dgm:prSet presAssocID="{662E6E81-06A0-4EFB-9461-1691A0561E96}" presName="hierChild5" presStyleCnt="0"/>
      <dgm:spPr/>
      <dgm:t>
        <a:bodyPr/>
        <a:lstStyle/>
        <a:p>
          <a:endParaRPr lang="ru-RU"/>
        </a:p>
      </dgm:t>
    </dgm:pt>
    <dgm:pt modelId="{9A1FFBCC-EA20-4271-A044-46B6B3F0779E}" type="pres">
      <dgm:prSet presAssocID="{C77D073D-B985-46B5-93DE-17308EF0A3B6}" presName="Name37" presStyleLbl="parChTrans1D2" presStyleIdx="1" presStyleCnt="3"/>
      <dgm:spPr/>
      <dgm:t>
        <a:bodyPr/>
        <a:lstStyle/>
        <a:p>
          <a:endParaRPr lang="ru-RU"/>
        </a:p>
      </dgm:t>
    </dgm:pt>
    <dgm:pt modelId="{95E017FB-F4AF-4E12-8D82-ECA07ED8DB90}" type="pres">
      <dgm:prSet presAssocID="{9FEDB9CC-A46C-4F08-AFA8-FD5F6CAACBE7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18665D36-C865-4149-B2AC-050150BD90E5}" type="pres">
      <dgm:prSet presAssocID="{9FEDB9CC-A46C-4F08-AFA8-FD5F6CAACBE7}" presName="rootComposite" presStyleCnt="0"/>
      <dgm:spPr/>
      <dgm:t>
        <a:bodyPr/>
        <a:lstStyle/>
        <a:p>
          <a:endParaRPr lang="ru-RU"/>
        </a:p>
      </dgm:t>
    </dgm:pt>
    <dgm:pt modelId="{9AE41FF9-37D3-41AF-9D0C-8E366C2A8936}" type="pres">
      <dgm:prSet presAssocID="{9FEDB9CC-A46C-4F08-AFA8-FD5F6CAACBE7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A6C9ADD-1AC8-41B7-848D-1FAD4D2FCC6D}" type="pres">
      <dgm:prSet presAssocID="{9FEDB9CC-A46C-4F08-AFA8-FD5F6CAACBE7}" presName="rootConnector" presStyleLbl="node2" presStyleIdx="1" presStyleCnt="3"/>
      <dgm:spPr/>
      <dgm:t>
        <a:bodyPr/>
        <a:lstStyle/>
        <a:p>
          <a:endParaRPr lang="ru-RU"/>
        </a:p>
      </dgm:t>
    </dgm:pt>
    <dgm:pt modelId="{C8A40D13-33D0-4ECD-873D-7E95EF177488}" type="pres">
      <dgm:prSet presAssocID="{9FEDB9CC-A46C-4F08-AFA8-FD5F6CAACBE7}" presName="hierChild4" presStyleCnt="0"/>
      <dgm:spPr/>
      <dgm:t>
        <a:bodyPr/>
        <a:lstStyle/>
        <a:p>
          <a:endParaRPr lang="ru-RU"/>
        </a:p>
      </dgm:t>
    </dgm:pt>
    <dgm:pt modelId="{3AF65CE1-8F0A-4603-B7DC-1C258E9A93F3}" type="pres">
      <dgm:prSet presAssocID="{9FEDB9CC-A46C-4F08-AFA8-FD5F6CAACBE7}" presName="hierChild5" presStyleCnt="0"/>
      <dgm:spPr/>
      <dgm:t>
        <a:bodyPr/>
        <a:lstStyle/>
        <a:p>
          <a:endParaRPr lang="ru-RU"/>
        </a:p>
      </dgm:t>
    </dgm:pt>
    <dgm:pt modelId="{FB8265B8-9993-4E42-B68A-99CA0AF1CC2D}" type="pres">
      <dgm:prSet presAssocID="{C45FD050-5B77-4390-9BA3-398A649C408E}" presName="Name37" presStyleLbl="parChTrans1D2" presStyleIdx="2" presStyleCnt="3"/>
      <dgm:spPr/>
      <dgm:t>
        <a:bodyPr/>
        <a:lstStyle/>
        <a:p>
          <a:endParaRPr lang="ru-RU"/>
        </a:p>
      </dgm:t>
    </dgm:pt>
    <dgm:pt modelId="{3E67BC8C-0E6A-4FCC-8D39-83DFEDE78924}" type="pres">
      <dgm:prSet presAssocID="{6227D19F-28EA-4E12-9E43-21A3B9A4737C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8FBC098A-E6EB-45D7-B24C-72FBDE4B7912}" type="pres">
      <dgm:prSet presAssocID="{6227D19F-28EA-4E12-9E43-21A3B9A4737C}" presName="rootComposite" presStyleCnt="0"/>
      <dgm:spPr/>
      <dgm:t>
        <a:bodyPr/>
        <a:lstStyle/>
        <a:p>
          <a:endParaRPr lang="ru-RU"/>
        </a:p>
      </dgm:t>
    </dgm:pt>
    <dgm:pt modelId="{E4FF3C94-8084-4520-9711-A1D40E4CBD3B}" type="pres">
      <dgm:prSet presAssocID="{6227D19F-28EA-4E12-9E43-21A3B9A4737C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216FA7E-39D1-40DD-84C1-E75A81A31C8F}" type="pres">
      <dgm:prSet presAssocID="{6227D19F-28EA-4E12-9E43-21A3B9A4737C}" presName="rootConnector" presStyleLbl="node2" presStyleIdx="2" presStyleCnt="3"/>
      <dgm:spPr/>
      <dgm:t>
        <a:bodyPr/>
        <a:lstStyle/>
        <a:p>
          <a:endParaRPr lang="ru-RU"/>
        </a:p>
      </dgm:t>
    </dgm:pt>
    <dgm:pt modelId="{8BB86323-F5F6-4722-8858-7AC944DA7E65}" type="pres">
      <dgm:prSet presAssocID="{6227D19F-28EA-4E12-9E43-21A3B9A4737C}" presName="hierChild4" presStyleCnt="0"/>
      <dgm:spPr/>
      <dgm:t>
        <a:bodyPr/>
        <a:lstStyle/>
        <a:p>
          <a:endParaRPr lang="ru-RU"/>
        </a:p>
      </dgm:t>
    </dgm:pt>
    <dgm:pt modelId="{85BDFC97-44D9-43EB-B467-C5EEBBC9DB74}" type="pres">
      <dgm:prSet presAssocID="{6227D19F-28EA-4E12-9E43-21A3B9A4737C}" presName="hierChild5" presStyleCnt="0"/>
      <dgm:spPr/>
      <dgm:t>
        <a:bodyPr/>
        <a:lstStyle/>
        <a:p>
          <a:endParaRPr lang="ru-RU"/>
        </a:p>
      </dgm:t>
    </dgm:pt>
    <dgm:pt modelId="{035D0825-BD12-4ADB-BB5D-65D1A4F0D92F}" type="pres">
      <dgm:prSet presAssocID="{8A2E60C9-FCB1-4564-8E8E-6C9EAFA28F37}" presName="hierChild3" presStyleCnt="0"/>
      <dgm:spPr/>
      <dgm:t>
        <a:bodyPr/>
        <a:lstStyle/>
        <a:p>
          <a:endParaRPr lang="ru-RU"/>
        </a:p>
      </dgm:t>
    </dgm:pt>
  </dgm:ptLst>
  <dgm:cxnLst>
    <dgm:cxn modelId="{978608B2-B9F7-428F-82A5-85A247FDED55}" srcId="{8A2E60C9-FCB1-4564-8E8E-6C9EAFA28F37}" destId="{9FEDB9CC-A46C-4F08-AFA8-FD5F6CAACBE7}" srcOrd="1" destOrd="0" parTransId="{C77D073D-B985-46B5-93DE-17308EF0A3B6}" sibTransId="{3992E860-69D8-493E-9956-6FB9EAD0AB93}"/>
    <dgm:cxn modelId="{6B5E2C62-920B-4D4B-B439-A04DEED99684}" type="presOf" srcId="{9FEDB9CC-A46C-4F08-AFA8-FD5F6CAACBE7}" destId="{9AE41FF9-37D3-41AF-9D0C-8E366C2A8936}" srcOrd="0" destOrd="0" presId="urn:microsoft.com/office/officeart/2005/8/layout/orgChart1"/>
    <dgm:cxn modelId="{D7A61749-4A9C-4566-86AC-1B51FF4BD007}" type="presOf" srcId="{C45FD050-5B77-4390-9BA3-398A649C408E}" destId="{FB8265B8-9993-4E42-B68A-99CA0AF1CC2D}" srcOrd="0" destOrd="0" presId="urn:microsoft.com/office/officeart/2005/8/layout/orgChart1"/>
    <dgm:cxn modelId="{916A0CFC-3A4E-48DC-B8B3-D84E1AB6B2A9}" srcId="{C82B3BE5-446E-4ACA-8986-0732C7097815}" destId="{8A2E60C9-FCB1-4564-8E8E-6C9EAFA28F37}" srcOrd="0" destOrd="0" parTransId="{8833A51F-0FDD-4455-9A96-02E43C18E8CB}" sibTransId="{5EFEFB39-C2A3-40CD-8459-1EEBA84A9E18}"/>
    <dgm:cxn modelId="{F10B301A-7467-4229-AFFC-E7B8D4BC954F}" type="presOf" srcId="{9FEDB9CC-A46C-4F08-AFA8-FD5F6CAACBE7}" destId="{2A6C9ADD-1AC8-41B7-848D-1FAD4D2FCC6D}" srcOrd="1" destOrd="0" presId="urn:microsoft.com/office/officeart/2005/8/layout/orgChart1"/>
    <dgm:cxn modelId="{3E86FC48-ADEC-4AEE-8AF9-B124E066390C}" srcId="{8A2E60C9-FCB1-4564-8E8E-6C9EAFA28F37}" destId="{6227D19F-28EA-4E12-9E43-21A3B9A4737C}" srcOrd="2" destOrd="0" parTransId="{C45FD050-5B77-4390-9BA3-398A649C408E}" sibTransId="{0A97BD01-13F5-4159-B1AD-5C2FB5CF0412}"/>
    <dgm:cxn modelId="{21E1B2AB-C94D-40F7-8C65-42E6D8C9B9A2}" type="presOf" srcId="{8A2E60C9-FCB1-4564-8E8E-6C9EAFA28F37}" destId="{CAB9D5FB-4FA7-4A32-AA19-11E57F2EB97C}" srcOrd="0" destOrd="0" presId="urn:microsoft.com/office/officeart/2005/8/layout/orgChart1"/>
    <dgm:cxn modelId="{3EF46B4F-E775-4DE9-9091-2847FC39BE6B}" srcId="{8A2E60C9-FCB1-4564-8E8E-6C9EAFA28F37}" destId="{662E6E81-06A0-4EFB-9461-1691A0561E96}" srcOrd="0" destOrd="0" parTransId="{420C44D6-C5EE-4E17-ACA6-9E40E0933DCF}" sibTransId="{E1D5D850-F1D5-4619-A6F2-1000F937E1B6}"/>
    <dgm:cxn modelId="{225DB3BC-DD29-4105-98B4-253E70610D8A}" type="presOf" srcId="{662E6E81-06A0-4EFB-9461-1691A0561E96}" destId="{2F169034-FB4B-45C8-B203-48DFEC09D835}" srcOrd="1" destOrd="0" presId="urn:microsoft.com/office/officeart/2005/8/layout/orgChart1"/>
    <dgm:cxn modelId="{4584F91F-72AE-46E3-80C1-80701CCD087C}" type="presOf" srcId="{662E6E81-06A0-4EFB-9461-1691A0561E96}" destId="{5736DDBC-31C4-473E-9FCB-B41B4E1D1F7A}" srcOrd="0" destOrd="0" presId="urn:microsoft.com/office/officeart/2005/8/layout/orgChart1"/>
    <dgm:cxn modelId="{8719D11F-4471-4EFC-897E-603821773011}" type="presOf" srcId="{8A2E60C9-FCB1-4564-8E8E-6C9EAFA28F37}" destId="{9692CACF-B44E-47C1-B586-4830AC67CBF2}" srcOrd="1" destOrd="0" presId="urn:microsoft.com/office/officeart/2005/8/layout/orgChart1"/>
    <dgm:cxn modelId="{E2CE6EA4-42CE-4D2F-8641-37C17C2277DE}" type="presOf" srcId="{C77D073D-B985-46B5-93DE-17308EF0A3B6}" destId="{9A1FFBCC-EA20-4271-A044-46B6B3F0779E}" srcOrd="0" destOrd="0" presId="urn:microsoft.com/office/officeart/2005/8/layout/orgChart1"/>
    <dgm:cxn modelId="{19998C3C-4521-48F8-8ACC-7FCBCAEC1023}" type="presOf" srcId="{420C44D6-C5EE-4E17-ACA6-9E40E0933DCF}" destId="{23ADF95B-D5AF-46C0-A3F7-B2C12C318CE3}" srcOrd="0" destOrd="0" presId="urn:microsoft.com/office/officeart/2005/8/layout/orgChart1"/>
    <dgm:cxn modelId="{720643D4-8EC0-459A-838E-F39A75256BAA}" type="presOf" srcId="{6227D19F-28EA-4E12-9E43-21A3B9A4737C}" destId="{9216FA7E-39D1-40DD-84C1-E75A81A31C8F}" srcOrd="1" destOrd="0" presId="urn:microsoft.com/office/officeart/2005/8/layout/orgChart1"/>
    <dgm:cxn modelId="{DCE025DF-F850-49F1-A0CC-05CFE2E1875C}" type="presOf" srcId="{C82B3BE5-446E-4ACA-8986-0732C7097815}" destId="{89D95820-01FB-405D-B8AC-51C5C718B97D}" srcOrd="0" destOrd="0" presId="urn:microsoft.com/office/officeart/2005/8/layout/orgChart1"/>
    <dgm:cxn modelId="{419CC643-12CE-493D-98E7-6BE3DB9B1928}" type="presOf" srcId="{6227D19F-28EA-4E12-9E43-21A3B9A4737C}" destId="{E4FF3C94-8084-4520-9711-A1D40E4CBD3B}" srcOrd="0" destOrd="0" presId="urn:microsoft.com/office/officeart/2005/8/layout/orgChart1"/>
    <dgm:cxn modelId="{F6E00174-9AC5-41DD-8A49-ACB62A15069A}" type="presParOf" srcId="{89D95820-01FB-405D-B8AC-51C5C718B97D}" destId="{E2503954-36B7-43D4-BF82-3A1D2C51AEA2}" srcOrd="0" destOrd="0" presId="urn:microsoft.com/office/officeart/2005/8/layout/orgChart1"/>
    <dgm:cxn modelId="{FED70817-FA67-49A4-A336-956AD5255867}" type="presParOf" srcId="{E2503954-36B7-43D4-BF82-3A1D2C51AEA2}" destId="{07A3901D-54D2-4ADA-AE65-B14C09A5D346}" srcOrd="0" destOrd="0" presId="urn:microsoft.com/office/officeart/2005/8/layout/orgChart1"/>
    <dgm:cxn modelId="{01371064-AB8D-4205-ACED-F88B8518B997}" type="presParOf" srcId="{07A3901D-54D2-4ADA-AE65-B14C09A5D346}" destId="{CAB9D5FB-4FA7-4A32-AA19-11E57F2EB97C}" srcOrd="0" destOrd="0" presId="urn:microsoft.com/office/officeart/2005/8/layout/orgChart1"/>
    <dgm:cxn modelId="{82EB02D5-CC7E-42B3-833B-B847FD4AA89E}" type="presParOf" srcId="{07A3901D-54D2-4ADA-AE65-B14C09A5D346}" destId="{9692CACF-B44E-47C1-B586-4830AC67CBF2}" srcOrd="1" destOrd="0" presId="urn:microsoft.com/office/officeart/2005/8/layout/orgChart1"/>
    <dgm:cxn modelId="{9CC29B6D-2B85-4465-9F1F-4B384019D932}" type="presParOf" srcId="{E2503954-36B7-43D4-BF82-3A1D2C51AEA2}" destId="{CD1995EA-D373-46DF-8BBB-9AD433BAFF78}" srcOrd="1" destOrd="0" presId="urn:microsoft.com/office/officeart/2005/8/layout/orgChart1"/>
    <dgm:cxn modelId="{E2787530-79CB-4D44-99E7-3A2E39A4E428}" type="presParOf" srcId="{CD1995EA-D373-46DF-8BBB-9AD433BAFF78}" destId="{23ADF95B-D5AF-46C0-A3F7-B2C12C318CE3}" srcOrd="0" destOrd="0" presId="urn:microsoft.com/office/officeart/2005/8/layout/orgChart1"/>
    <dgm:cxn modelId="{10FE1013-2E7D-4BD6-8D93-0DB304F789BF}" type="presParOf" srcId="{CD1995EA-D373-46DF-8BBB-9AD433BAFF78}" destId="{819FCF9C-93CC-411A-A85B-85CF04811EC7}" srcOrd="1" destOrd="0" presId="urn:microsoft.com/office/officeart/2005/8/layout/orgChart1"/>
    <dgm:cxn modelId="{B6A61CE1-D3EF-42BE-A49B-5341A03BE9E3}" type="presParOf" srcId="{819FCF9C-93CC-411A-A85B-85CF04811EC7}" destId="{14B5D65F-FD22-4AAA-B7F8-2789A976FFC5}" srcOrd="0" destOrd="0" presId="urn:microsoft.com/office/officeart/2005/8/layout/orgChart1"/>
    <dgm:cxn modelId="{8B94E622-7BD7-4EA4-A2E0-67D1565C6044}" type="presParOf" srcId="{14B5D65F-FD22-4AAA-B7F8-2789A976FFC5}" destId="{5736DDBC-31C4-473E-9FCB-B41B4E1D1F7A}" srcOrd="0" destOrd="0" presId="urn:microsoft.com/office/officeart/2005/8/layout/orgChart1"/>
    <dgm:cxn modelId="{25F33378-E084-41EE-9FAB-A1EA8D3705EB}" type="presParOf" srcId="{14B5D65F-FD22-4AAA-B7F8-2789A976FFC5}" destId="{2F169034-FB4B-45C8-B203-48DFEC09D835}" srcOrd="1" destOrd="0" presId="urn:microsoft.com/office/officeart/2005/8/layout/orgChart1"/>
    <dgm:cxn modelId="{C1DCE51A-23DA-47D4-8302-432E5DBCF02A}" type="presParOf" srcId="{819FCF9C-93CC-411A-A85B-85CF04811EC7}" destId="{96B401F7-F992-4541-A38C-27F9564CBEBE}" srcOrd="1" destOrd="0" presId="urn:microsoft.com/office/officeart/2005/8/layout/orgChart1"/>
    <dgm:cxn modelId="{1C994FB0-D970-4E3B-BD95-4A4EBA3AEE0D}" type="presParOf" srcId="{819FCF9C-93CC-411A-A85B-85CF04811EC7}" destId="{2E038719-84F3-4F4C-AE4F-4B2F2940C43C}" srcOrd="2" destOrd="0" presId="urn:microsoft.com/office/officeart/2005/8/layout/orgChart1"/>
    <dgm:cxn modelId="{3E06CDE7-E635-47D7-9A24-C57E5E8E31A2}" type="presParOf" srcId="{CD1995EA-D373-46DF-8BBB-9AD433BAFF78}" destId="{9A1FFBCC-EA20-4271-A044-46B6B3F0779E}" srcOrd="2" destOrd="0" presId="urn:microsoft.com/office/officeart/2005/8/layout/orgChart1"/>
    <dgm:cxn modelId="{4DD4B051-3BAA-4D5F-89A9-AC499660899F}" type="presParOf" srcId="{CD1995EA-D373-46DF-8BBB-9AD433BAFF78}" destId="{95E017FB-F4AF-4E12-8D82-ECA07ED8DB90}" srcOrd="3" destOrd="0" presId="urn:microsoft.com/office/officeart/2005/8/layout/orgChart1"/>
    <dgm:cxn modelId="{8C9F67FA-F79D-4C1E-8D01-E9416870103D}" type="presParOf" srcId="{95E017FB-F4AF-4E12-8D82-ECA07ED8DB90}" destId="{18665D36-C865-4149-B2AC-050150BD90E5}" srcOrd="0" destOrd="0" presId="urn:microsoft.com/office/officeart/2005/8/layout/orgChart1"/>
    <dgm:cxn modelId="{9F7F837E-0055-4EB0-BC32-BB66328E27EC}" type="presParOf" srcId="{18665D36-C865-4149-B2AC-050150BD90E5}" destId="{9AE41FF9-37D3-41AF-9D0C-8E366C2A8936}" srcOrd="0" destOrd="0" presId="urn:microsoft.com/office/officeart/2005/8/layout/orgChart1"/>
    <dgm:cxn modelId="{9F91E66E-9630-4860-BDD4-EB06F02E8020}" type="presParOf" srcId="{18665D36-C865-4149-B2AC-050150BD90E5}" destId="{2A6C9ADD-1AC8-41B7-848D-1FAD4D2FCC6D}" srcOrd="1" destOrd="0" presId="urn:microsoft.com/office/officeart/2005/8/layout/orgChart1"/>
    <dgm:cxn modelId="{D57B0BB2-41BE-488F-8258-EB13896C6027}" type="presParOf" srcId="{95E017FB-F4AF-4E12-8D82-ECA07ED8DB90}" destId="{C8A40D13-33D0-4ECD-873D-7E95EF177488}" srcOrd="1" destOrd="0" presId="urn:microsoft.com/office/officeart/2005/8/layout/orgChart1"/>
    <dgm:cxn modelId="{A62E78AE-CFC9-421B-B75F-3997D457568A}" type="presParOf" srcId="{95E017FB-F4AF-4E12-8D82-ECA07ED8DB90}" destId="{3AF65CE1-8F0A-4603-B7DC-1C258E9A93F3}" srcOrd="2" destOrd="0" presId="urn:microsoft.com/office/officeart/2005/8/layout/orgChart1"/>
    <dgm:cxn modelId="{49A47726-13FF-4E52-85F6-84B8D2C58771}" type="presParOf" srcId="{CD1995EA-D373-46DF-8BBB-9AD433BAFF78}" destId="{FB8265B8-9993-4E42-B68A-99CA0AF1CC2D}" srcOrd="4" destOrd="0" presId="urn:microsoft.com/office/officeart/2005/8/layout/orgChart1"/>
    <dgm:cxn modelId="{34E858FB-2393-4DA3-ACC6-37ABE9925B2A}" type="presParOf" srcId="{CD1995EA-D373-46DF-8BBB-9AD433BAFF78}" destId="{3E67BC8C-0E6A-4FCC-8D39-83DFEDE78924}" srcOrd="5" destOrd="0" presId="urn:microsoft.com/office/officeart/2005/8/layout/orgChart1"/>
    <dgm:cxn modelId="{A82AC09A-C7C0-4B48-B361-40FDCDD3C35C}" type="presParOf" srcId="{3E67BC8C-0E6A-4FCC-8D39-83DFEDE78924}" destId="{8FBC098A-E6EB-45D7-B24C-72FBDE4B7912}" srcOrd="0" destOrd="0" presId="urn:microsoft.com/office/officeart/2005/8/layout/orgChart1"/>
    <dgm:cxn modelId="{7B4FB0ED-96A9-4274-AFED-7379CC42FB21}" type="presParOf" srcId="{8FBC098A-E6EB-45D7-B24C-72FBDE4B7912}" destId="{E4FF3C94-8084-4520-9711-A1D40E4CBD3B}" srcOrd="0" destOrd="0" presId="urn:microsoft.com/office/officeart/2005/8/layout/orgChart1"/>
    <dgm:cxn modelId="{5FA62D0D-7D41-40DB-BADF-3094A35D65EE}" type="presParOf" srcId="{8FBC098A-E6EB-45D7-B24C-72FBDE4B7912}" destId="{9216FA7E-39D1-40DD-84C1-E75A81A31C8F}" srcOrd="1" destOrd="0" presId="urn:microsoft.com/office/officeart/2005/8/layout/orgChart1"/>
    <dgm:cxn modelId="{46EC643D-EEC7-44B1-A58F-BCC37018E710}" type="presParOf" srcId="{3E67BC8C-0E6A-4FCC-8D39-83DFEDE78924}" destId="{8BB86323-F5F6-4722-8858-7AC944DA7E65}" srcOrd="1" destOrd="0" presId="urn:microsoft.com/office/officeart/2005/8/layout/orgChart1"/>
    <dgm:cxn modelId="{430AF1A3-E2B3-484A-91A9-DC977A28B9DC}" type="presParOf" srcId="{3E67BC8C-0E6A-4FCC-8D39-83DFEDE78924}" destId="{85BDFC97-44D9-43EB-B467-C5EEBBC9DB74}" srcOrd="2" destOrd="0" presId="urn:microsoft.com/office/officeart/2005/8/layout/orgChart1"/>
    <dgm:cxn modelId="{0CBBAD61-FBB3-41C7-8F16-D990D4316C17}" type="presParOf" srcId="{E2503954-36B7-43D4-BF82-3A1D2C51AEA2}" destId="{035D0825-BD12-4ADB-BB5D-65D1A4F0D92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82B3BE5-446E-4ACA-8986-0732C7097815}" type="doc">
      <dgm:prSet loTypeId="urn:microsoft.com/office/officeart/2005/8/layout/orgChart1" loCatId="hierarchy" qsTypeId="urn:microsoft.com/office/officeart/2005/8/quickstyle/3d1" qsCatId="3D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8A2E60C9-FCB1-4564-8E8E-6C9EAFA28F37}" type="asst">
      <dgm:prSet phldrT="[Текст]" custT="1"/>
      <dgm:spPr/>
      <dgm:t>
        <a:bodyPr/>
        <a:lstStyle/>
        <a:p>
          <a:r>
            <a:rPr lang="ru-RU" sz="2400" b="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мн. число</a:t>
          </a:r>
          <a:endParaRPr lang="ru-RU" sz="2400" b="0" dirty="0">
            <a:solidFill>
              <a:srgbClr val="FF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833A51F-0FDD-4455-9A96-02E43C18E8CB}" type="parTrans" cxnId="{916A0CFC-3A4E-48DC-B8B3-D84E1AB6B2A9}">
      <dgm:prSet/>
      <dgm:spPr/>
      <dgm:t>
        <a:bodyPr/>
        <a:lstStyle/>
        <a:p>
          <a:endParaRPr lang="ru-RU"/>
        </a:p>
      </dgm:t>
    </dgm:pt>
    <dgm:pt modelId="{5EFEFB39-C2A3-40CD-8459-1EEBA84A9E18}" type="sibTrans" cxnId="{916A0CFC-3A4E-48DC-B8B3-D84E1AB6B2A9}">
      <dgm:prSet/>
      <dgm:spPr/>
      <dgm:t>
        <a:bodyPr/>
        <a:lstStyle/>
        <a:p>
          <a:endParaRPr lang="ru-RU"/>
        </a:p>
      </dgm:t>
    </dgm:pt>
    <dgm:pt modelId="{9FEDB9CC-A46C-4F08-AFA8-FD5F6CAACBE7}">
      <dgm:prSet phldrT="[Текст]" custT="1"/>
      <dgm:spPr/>
      <dgm:t>
        <a:bodyPr/>
        <a:lstStyle/>
        <a:p>
          <a:r>
            <a:rPr lang="ru-RU" sz="2800" dirty="0" smtClean="0"/>
            <a:t>как</a:t>
          </a:r>
          <a:r>
            <a:rPr lang="ru-RU" sz="2800" dirty="0" smtClean="0">
              <a:solidFill>
                <a:srgbClr val="FF0000"/>
              </a:solidFill>
            </a:rPr>
            <a:t>ие</a:t>
          </a:r>
          <a:r>
            <a:rPr lang="ru-RU" sz="2800" dirty="0" smtClean="0"/>
            <a:t>?</a:t>
          </a:r>
          <a:endParaRPr lang="ru-RU" sz="2800" dirty="0"/>
        </a:p>
      </dgm:t>
    </dgm:pt>
    <dgm:pt modelId="{C77D073D-B985-46B5-93DE-17308EF0A3B6}" type="parTrans" cxnId="{978608B2-B9F7-428F-82A5-85A247FDED55}">
      <dgm:prSet/>
      <dgm:spPr/>
      <dgm:t>
        <a:bodyPr/>
        <a:lstStyle/>
        <a:p>
          <a:endParaRPr lang="ru-RU"/>
        </a:p>
      </dgm:t>
    </dgm:pt>
    <dgm:pt modelId="{3992E860-69D8-493E-9956-6FB9EAD0AB93}" type="sibTrans" cxnId="{978608B2-B9F7-428F-82A5-85A247FDED55}">
      <dgm:prSet/>
      <dgm:spPr/>
      <dgm:t>
        <a:bodyPr/>
        <a:lstStyle/>
        <a:p>
          <a:endParaRPr lang="ru-RU"/>
        </a:p>
      </dgm:t>
    </dgm:pt>
    <dgm:pt modelId="{89D95820-01FB-405D-B8AC-51C5C718B97D}" type="pres">
      <dgm:prSet presAssocID="{C82B3BE5-446E-4ACA-8986-0732C709781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2503954-36B7-43D4-BF82-3A1D2C51AEA2}" type="pres">
      <dgm:prSet presAssocID="{8A2E60C9-FCB1-4564-8E8E-6C9EAFA28F37}" presName="hierRoot1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07A3901D-54D2-4ADA-AE65-B14C09A5D346}" type="pres">
      <dgm:prSet presAssocID="{8A2E60C9-FCB1-4564-8E8E-6C9EAFA28F37}" presName="rootComposite1" presStyleCnt="0"/>
      <dgm:spPr/>
      <dgm:t>
        <a:bodyPr/>
        <a:lstStyle/>
        <a:p>
          <a:endParaRPr lang="ru-RU"/>
        </a:p>
      </dgm:t>
    </dgm:pt>
    <dgm:pt modelId="{CAB9D5FB-4FA7-4A32-AA19-11E57F2EB97C}" type="pres">
      <dgm:prSet presAssocID="{8A2E60C9-FCB1-4564-8E8E-6C9EAFA28F37}" presName="rootText1" presStyleLbl="node0" presStyleIdx="0" presStyleCnt="1" custScaleX="106114" custScaleY="125359" custLinFactNeighborX="0" custLinFactNeighborY="2436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692CACF-B44E-47C1-B586-4830AC67CBF2}" type="pres">
      <dgm:prSet presAssocID="{8A2E60C9-FCB1-4564-8E8E-6C9EAFA28F37}" presName="rootConnector1" presStyleLbl="asst0" presStyleIdx="0" presStyleCnt="0"/>
      <dgm:spPr/>
      <dgm:t>
        <a:bodyPr/>
        <a:lstStyle/>
        <a:p>
          <a:endParaRPr lang="ru-RU"/>
        </a:p>
      </dgm:t>
    </dgm:pt>
    <dgm:pt modelId="{CD1995EA-D373-46DF-8BBB-9AD433BAFF78}" type="pres">
      <dgm:prSet presAssocID="{8A2E60C9-FCB1-4564-8E8E-6C9EAFA28F37}" presName="hierChild2" presStyleCnt="0"/>
      <dgm:spPr/>
      <dgm:t>
        <a:bodyPr/>
        <a:lstStyle/>
        <a:p>
          <a:endParaRPr lang="ru-RU"/>
        </a:p>
      </dgm:t>
    </dgm:pt>
    <dgm:pt modelId="{9A1FFBCC-EA20-4271-A044-46B6B3F0779E}" type="pres">
      <dgm:prSet presAssocID="{C77D073D-B985-46B5-93DE-17308EF0A3B6}" presName="Name37" presStyleLbl="parChTrans1D2" presStyleIdx="0" presStyleCnt="1"/>
      <dgm:spPr/>
      <dgm:t>
        <a:bodyPr/>
        <a:lstStyle/>
        <a:p>
          <a:endParaRPr lang="ru-RU"/>
        </a:p>
      </dgm:t>
    </dgm:pt>
    <dgm:pt modelId="{95E017FB-F4AF-4E12-8D82-ECA07ED8DB90}" type="pres">
      <dgm:prSet presAssocID="{9FEDB9CC-A46C-4F08-AFA8-FD5F6CAACBE7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18665D36-C865-4149-B2AC-050150BD90E5}" type="pres">
      <dgm:prSet presAssocID="{9FEDB9CC-A46C-4F08-AFA8-FD5F6CAACBE7}" presName="rootComposite" presStyleCnt="0"/>
      <dgm:spPr/>
      <dgm:t>
        <a:bodyPr/>
        <a:lstStyle/>
        <a:p>
          <a:endParaRPr lang="ru-RU"/>
        </a:p>
      </dgm:t>
    </dgm:pt>
    <dgm:pt modelId="{9AE41FF9-37D3-41AF-9D0C-8E366C2A8936}" type="pres">
      <dgm:prSet presAssocID="{9FEDB9CC-A46C-4F08-AFA8-FD5F6CAACBE7}" presName="rootText" presStyleLbl="node2" presStyleIdx="0" presStyleCnt="1" custScaleY="118394" custLinFactNeighborX="-12" custLinFactNeighborY="6783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A6C9ADD-1AC8-41B7-848D-1FAD4D2FCC6D}" type="pres">
      <dgm:prSet presAssocID="{9FEDB9CC-A46C-4F08-AFA8-FD5F6CAACBE7}" presName="rootConnector" presStyleLbl="node2" presStyleIdx="0" presStyleCnt="1"/>
      <dgm:spPr/>
      <dgm:t>
        <a:bodyPr/>
        <a:lstStyle/>
        <a:p>
          <a:endParaRPr lang="ru-RU"/>
        </a:p>
      </dgm:t>
    </dgm:pt>
    <dgm:pt modelId="{C8A40D13-33D0-4ECD-873D-7E95EF177488}" type="pres">
      <dgm:prSet presAssocID="{9FEDB9CC-A46C-4F08-AFA8-FD5F6CAACBE7}" presName="hierChild4" presStyleCnt="0"/>
      <dgm:spPr/>
      <dgm:t>
        <a:bodyPr/>
        <a:lstStyle/>
        <a:p>
          <a:endParaRPr lang="ru-RU"/>
        </a:p>
      </dgm:t>
    </dgm:pt>
    <dgm:pt modelId="{3AF65CE1-8F0A-4603-B7DC-1C258E9A93F3}" type="pres">
      <dgm:prSet presAssocID="{9FEDB9CC-A46C-4F08-AFA8-FD5F6CAACBE7}" presName="hierChild5" presStyleCnt="0"/>
      <dgm:spPr/>
      <dgm:t>
        <a:bodyPr/>
        <a:lstStyle/>
        <a:p>
          <a:endParaRPr lang="ru-RU"/>
        </a:p>
      </dgm:t>
    </dgm:pt>
    <dgm:pt modelId="{035D0825-BD12-4ADB-BB5D-65D1A4F0D92F}" type="pres">
      <dgm:prSet presAssocID="{8A2E60C9-FCB1-4564-8E8E-6C9EAFA28F37}" presName="hierChild3" presStyleCnt="0"/>
      <dgm:spPr/>
      <dgm:t>
        <a:bodyPr/>
        <a:lstStyle/>
        <a:p>
          <a:endParaRPr lang="ru-RU"/>
        </a:p>
      </dgm:t>
    </dgm:pt>
  </dgm:ptLst>
  <dgm:cxnLst>
    <dgm:cxn modelId="{916A0CFC-3A4E-48DC-B8B3-D84E1AB6B2A9}" srcId="{C82B3BE5-446E-4ACA-8986-0732C7097815}" destId="{8A2E60C9-FCB1-4564-8E8E-6C9EAFA28F37}" srcOrd="0" destOrd="0" parTransId="{8833A51F-0FDD-4455-9A96-02E43C18E8CB}" sibTransId="{5EFEFB39-C2A3-40CD-8459-1EEBA84A9E18}"/>
    <dgm:cxn modelId="{558BF6B2-FAAC-43C5-91B3-CE91A51E50D0}" type="presOf" srcId="{8A2E60C9-FCB1-4564-8E8E-6C9EAFA28F37}" destId="{9692CACF-B44E-47C1-B586-4830AC67CBF2}" srcOrd="1" destOrd="0" presId="urn:microsoft.com/office/officeart/2005/8/layout/orgChart1"/>
    <dgm:cxn modelId="{0D596989-77D9-48D8-BBD4-9FC691F81475}" type="presOf" srcId="{9FEDB9CC-A46C-4F08-AFA8-FD5F6CAACBE7}" destId="{2A6C9ADD-1AC8-41B7-848D-1FAD4D2FCC6D}" srcOrd="1" destOrd="0" presId="urn:microsoft.com/office/officeart/2005/8/layout/orgChart1"/>
    <dgm:cxn modelId="{978608B2-B9F7-428F-82A5-85A247FDED55}" srcId="{8A2E60C9-FCB1-4564-8E8E-6C9EAFA28F37}" destId="{9FEDB9CC-A46C-4F08-AFA8-FD5F6CAACBE7}" srcOrd="0" destOrd="0" parTransId="{C77D073D-B985-46B5-93DE-17308EF0A3B6}" sibTransId="{3992E860-69D8-493E-9956-6FB9EAD0AB93}"/>
    <dgm:cxn modelId="{5CA8003F-462B-4AB2-956B-29E0D36BEC89}" type="presOf" srcId="{9FEDB9CC-A46C-4F08-AFA8-FD5F6CAACBE7}" destId="{9AE41FF9-37D3-41AF-9D0C-8E366C2A8936}" srcOrd="0" destOrd="0" presId="urn:microsoft.com/office/officeart/2005/8/layout/orgChart1"/>
    <dgm:cxn modelId="{1FC68F1E-08AF-4EEA-9850-81A7544F143E}" type="presOf" srcId="{C82B3BE5-446E-4ACA-8986-0732C7097815}" destId="{89D95820-01FB-405D-B8AC-51C5C718B97D}" srcOrd="0" destOrd="0" presId="urn:microsoft.com/office/officeart/2005/8/layout/orgChart1"/>
    <dgm:cxn modelId="{A7832637-78D1-432D-A3C3-7BAEC14545B5}" type="presOf" srcId="{8A2E60C9-FCB1-4564-8E8E-6C9EAFA28F37}" destId="{CAB9D5FB-4FA7-4A32-AA19-11E57F2EB97C}" srcOrd="0" destOrd="0" presId="urn:microsoft.com/office/officeart/2005/8/layout/orgChart1"/>
    <dgm:cxn modelId="{6630403B-2FE8-4EBD-9DE5-8CED3D3F49AB}" type="presOf" srcId="{C77D073D-B985-46B5-93DE-17308EF0A3B6}" destId="{9A1FFBCC-EA20-4271-A044-46B6B3F0779E}" srcOrd="0" destOrd="0" presId="urn:microsoft.com/office/officeart/2005/8/layout/orgChart1"/>
    <dgm:cxn modelId="{D7CF4CC4-82C0-494F-B316-065AB8690E81}" type="presParOf" srcId="{89D95820-01FB-405D-B8AC-51C5C718B97D}" destId="{E2503954-36B7-43D4-BF82-3A1D2C51AEA2}" srcOrd="0" destOrd="0" presId="urn:microsoft.com/office/officeart/2005/8/layout/orgChart1"/>
    <dgm:cxn modelId="{B62823C7-1288-4C43-BAC3-246C9996AC12}" type="presParOf" srcId="{E2503954-36B7-43D4-BF82-3A1D2C51AEA2}" destId="{07A3901D-54D2-4ADA-AE65-B14C09A5D346}" srcOrd="0" destOrd="0" presId="urn:microsoft.com/office/officeart/2005/8/layout/orgChart1"/>
    <dgm:cxn modelId="{34AB801A-1CBD-4AB3-885B-8666C86D7469}" type="presParOf" srcId="{07A3901D-54D2-4ADA-AE65-B14C09A5D346}" destId="{CAB9D5FB-4FA7-4A32-AA19-11E57F2EB97C}" srcOrd="0" destOrd="0" presId="urn:microsoft.com/office/officeart/2005/8/layout/orgChart1"/>
    <dgm:cxn modelId="{6FEF687E-4F55-4BAA-8E6E-DC8806CD140C}" type="presParOf" srcId="{07A3901D-54D2-4ADA-AE65-B14C09A5D346}" destId="{9692CACF-B44E-47C1-B586-4830AC67CBF2}" srcOrd="1" destOrd="0" presId="urn:microsoft.com/office/officeart/2005/8/layout/orgChart1"/>
    <dgm:cxn modelId="{26945A5F-E169-4438-919F-CB7B6BBB75B6}" type="presParOf" srcId="{E2503954-36B7-43D4-BF82-3A1D2C51AEA2}" destId="{CD1995EA-D373-46DF-8BBB-9AD433BAFF78}" srcOrd="1" destOrd="0" presId="urn:microsoft.com/office/officeart/2005/8/layout/orgChart1"/>
    <dgm:cxn modelId="{9EF3CB70-FE07-4C42-A654-F294C7DBC4FD}" type="presParOf" srcId="{CD1995EA-D373-46DF-8BBB-9AD433BAFF78}" destId="{9A1FFBCC-EA20-4271-A044-46B6B3F0779E}" srcOrd="0" destOrd="0" presId="urn:microsoft.com/office/officeart/2005/8/layout/orgChart1"/>
    <dgm:cxn modelId="{A7B53E27-4899-4355-8A3A-693F0C5870B0}" type="presParOf" srcId="{CD1995EA-D373-46DF-8BBB-9AD433BAFF78}" destId="{95E017FB-F4AF-4E12-8D82-ECA07ED8DB90}" srcOrd="1" destOrd="0" presId="urn:microsoft.com/office/officeart/2005/8/layout/orgChart1"/>
    <dgm:cxn modelId="{02A26ACF-4D7C-4DCD-94E1-A3B196A81563}" type="presParOf" srcId="{95E017FB-F4AF-4E12-8D82-ECA07ED8DB90}" destId="{18665D36-C865-4149-B2AC-050150BD90E5}" srcOrd="0" destOrd="0" presId="urn:microsoft.com/office/officeart/2005/8/layout/orgChart1"/>
    <dgm:cxn modelId="{DAAFA274-FC57-47E4-9D0F-DB1B978D76B8}" type="presParOf" srcId="{18665D36-C865-4149-B2AC-050150BD90E5}" destId="{9AE41FF9-37D3-41AF-9D0C-8E366C2A8936}" srcOrd="0" destOrd="0" presId="urn:microsoft.com/office/officeart/2005/8/layout/orgChart1"/>
    <dgm:cxn modelId="{03282F0D-7C3A-47A4-B9A3-E449B7D19F29}" type="presParOf" srcId="{18665D36-C865-4149-B2AC-050150BD90E5}" destId="{2A6C9ADD-1AC8-41B7-848D-1FAD4D2FCC6D}" srcOrd="1" destOrd="0" presId="urn:microsoft.com/office/officeart/2005/8/layout/orgChart1"/>
    <dgm:cxn modelId="{54204D90-DF2D-48D0-9E84-2C54371CC316}" type="presParOf" srcId="{95E017FB-F4AF-4E12-8D82-ECA07ED8DB90}" destId="{C8A40D13-33D0-4ECD-873D-7E95EF177488}" srcOrd="1" destOrd="0" presId="urn:microsoft.com/office/officeart/2005/8/layout/orgChart1"/>
    <dgm:cxn modelId="{B10535CB-38B3-4E6C-A175-59086DC37621}" type="presParOf" srcId="{95E017FB-F4AF-4E12-8D82-ECA07ED8DB90}" destId="{3AF65CE1-8F0A-4603-B7DC-1C258E9A93F3}" srcOrd="2" destOrd="0" presId="urn:microsoft.com/office/officeart/2005/8/layout/orgChart1"/>
    <dgm:cxn modelId="{1029BFBC-906E-46E6-A5C4-EBA1FC27C914}" type="presParOf" srcId="{E2503954-36B7-43D4-BF82-3A1D2C51AEA2}" destId="{035D0825-BD12-4ADB-BB5D-65D1A4F0D92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2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B8265B8-9993-4E42-B68A-99CA0AF1CC2D}">
      <dsp:nvSpPr>
        <dsp:cNvPr id="0" name=""/>
        <dsp:cNvSpPr/>
      </dsp:nvSpPr>
      <dsp:spPr>
        <a:xfrm>
          <a:off x="4091781" y="1484782"/>
          <a:ext cx="2894965" cy="5024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1215"/>
              </a:lnTo>
              <a:lnTo>
                <a:pt x="2894965" y="251215"/>
              </a:lnTo>
              <a:lnTo>
                <a:pt x="2894965" y="502431"/>
              </a:lnTo>
            </a:path>
          </a:pathLst>
        </a:custGeom>
        <a:noFill/>
        <a:ln w="425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1FFBCC-EA20-4271-A044-46B6B3F0779E}">
      <dsp:nvSpPr>
        <dsp:cNvPr id="0" name=""/>
        <dsp:cNvSpPr/>
      </dsp:nvSpPr>
      <dsp:spPr>
        <a:xfrm>
          <a:off x="4046061" y="1484782"/>
          <a:ext cx="91440" cy="50243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2431"/>
              </a:lnTo>
            </a:path>
          </a:pathLst>
        </a:custGeom>
        <a:noFill/>
        <a:ln w="425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ADF95B-D5AF-46C0-A3F7-B2C12C318CE3}">
      <dsp:nvSpPr>
        <dsp:cNvPr id="0" name=""/>
        <dsp:cNvSpPr/>
      </dsp:nvSpPr>
      <dsp:spPr>
        <a:xfrm>
          <a:off x="1196815" y="1484782"/>
          <a:ext cx="2894965" cy="502431"/>
        </a:xfrm>
        <a:custGeom>
          <a:avLst/>
          <a:gdLst/>
          <a:ahLst/>
          <a:cxnLst/>
          <a:rect l="0" t="0" r="0" b="0"/>
          <a:pathLst>
            <a:path>
              <a:moveTo>
                <a:pt x="2894965" y="0"/>
              </a:moveTo>
              <a:lnTo>
                <a:pt x="2894965" y="251215"/>
              </a:lnTo>
              <a:lnTo>
                <a:pt x="0" y="251215"/>
              </a:lnTo>
              <a:lnTo>
                <a:pt x="0" y="502431"/>
              </a:lnTo>
            </a:path>
          </a:pathLst>
        </a:custGeom>
        <a:noFill/>
        <a:ln w="425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B9D5FB-4FA7-4A32-AA19-11E57F2EB97C}">
      <dsp:nvSpPr>
        <dsp:cNvPr id="0" name=""/>
        <dsp:cNvSpPr/>
      </dsp:nvSpPr>
      <dsp:spPr>
        <a:xfrm>
          <a:off x="2022634" y="630229"/>
          <a:ext cx="4138292" cy="85455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l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kern="1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Им. существительное ед. число</a:t>
          </a:r>
        </a:p>
      </dsp:txBody>
      <dsp:txXfrm>
        <a:off x="2022634" y="630229"/>
        <a:ext cx="4138292" cy="854553"/>
      </dsp:txXfrm>
    </dsp:sp>
    <dsp:sp modelId="{5736DDBC-31C4-473E-9FCB-B41B4E1D1F7A}">
      <dsp:nvSpPr>
        <dsp:cNvPr id="0" name=""/>
        <dsp:cNvSpPr/>
      </dsp:nvSpPr>
      <dsp:spPr>
        <a:xfrm>
          <a:off x="549" y="1987214"/>
          <a:ext cx="2392533" cy="11962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l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err="1"/>
            <a:t>м.р</a:t>
          </a:r>
          <a:r>
            <a:rPr lang="ru-RU" sz="3400" kern="1200" dirty="0"/>
            <a:t>.</a:t>
          </a:r>
        </a:p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/>
            <a:t>он</a:t>
          </a:r>
        </a:p>
      </dsp:txBody>
      <dsp:txXfrm>
        <a:off x="549" y="1987214"/>
        <a:ext cx="2392533" cy="1196266"/>
      </dsp:txXfrm>
    </dsp:sp>
    <dsp:sp modelId="{9AE41FF9-37D3-41AF-9D0C-8E366C2A8936}">
      <dsp:nvSpPr>
        <dsp:cNvPr id="0" name=""/>
        <dsp:cNvSpPr/>
      </dsp:nvSpPr>
      <dsp:spPr>
        <a:xfrm>
          <a:off x="2895514" y="1987214"/>
          <a:ext cx="2392533" cy="11962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l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err="1"/>
            <a:t>ж.р</a:t>
          </a:r>
          <a:r>
            <a:rPr lang="ru-RU" sz="3400" kern="1200" dirty="0"/>
            <a:t>.</a:t>
          </a:r>
        </a:p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/>
            <a:t>она</a:t>
          </a:r>
        </a:p>
      </dsp:txBody>
      <dsp:txXfrm>
        <a:off x="2895514" y="1987214"/>
        <a:ext cx="2392533" cy="1196266"/>
      </dsp:txXfrm>
    </dsp:sp>
    <dsp:sp modelId="{E4FF3C94-8084-4520-9711-A1D40E4CBD3B}">
      <dsp:nvSpPr>
        <dsp:cNvPr id="0" name=""/>
        <dsp:cNvSpPr/>
      </dsp:nvSpPr>
      <dsp:spPr>
        <a:xfrm>
          <a:off x="5790479" y="1987214"/>
          <a:ext cx="2392533" cy="11962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l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/>
            <a:t>ср. род</a:t>
          </a:r>
        </a:p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/>
            <a:t>оно</a:t>
          </a:r>
        </a:p>
      </dsp:txBody>
      <dsp:txXfrm>
        <a:off x="5790479" y="1987214"/>
        <a:ext cx="2392533" cy="119626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B8265B8-9993-4E42-B68A-99CA0AF1CC2D}">
      <dsp:nvSpPr>
        <dsp:cNvPr id="0" name=""/>
        <dsp:cNvSpPr/>
      </dsp:nvSpPr>
      <dsp:spPr>
        <a:xfrm>
          <a:off x="4091781" y="1599336"/>
          <a:ext cx="2894965" cy="5024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1215"/>
              </a:lnTo>
              <a:lnTo>
                <a:pt x="2894965" y="251215"/>
              </a:lnTo>
              <a:lnTo>
                <a:pt x="2894965" y="502431"/>
              </a:lnTo>
            </a:path>
          </a:pathLst>
        </a:custGeom>
        <a:noFill/>
        <a:ln w="425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1FFBCC-EA20-4271-A044-46B6B3F0779E}">
      <dsp:nvSpPr>
        <dsp:cNvPr id="0" name=""/>
        <dsp:cNvSpPr/>
      </dsp:nvSpPr>
      <dsp:spPr>
        <a:xfrm>
          <a:off x="4046061" y="1599336"/>
          <a:ext cx="91440" cy="50243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2431"/>
              </a:lnTo>
            </a:path>
          </a:pathLst>
        </a:custGeom>
        <a:noFill/>
        <a:ln w="425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ADF95B-D5AF-46C0-A3F7-B2C12C318CE3}">
      <dsp:nvSpPr>
        <dsp:cNvPr id="0" name=""/>
        <dsp:cNvSpPr/>
      </dsp:nvSpPr>
      <dsp:spPr>
        <a:xfrm>
          <a:off x="1196815" y="1599336"/>
          <a:ext cx="2894965" cy="502431"/>
        </a:xfrm>
        <a:custGeom>
          <a:avLst/>
          <a:gdLst/>
          <a:ahLst/>
          <a:cxnLst/>
          <a:rect l="0" t="0" r="0" b="0"/>
          <a:pathLst>
            <a:path>
              <a:moveTo>
                <a:pt x="2894965" y="0"/>
              </a:moveTo>
              <a:lnTo>
                <a:pt x="2894965" y="251215"/>
              </a:lnTo>
              <a:lnTo>
                <a:pt x="0" y="251215"/>
              </a:lnTo>
              <a:lnTo>
                <a:pt x="0" y="502431"/>
              </a:lnTo>
            </a:path>
          </a:pathLst>
        </a:custGeom>
        <a:noFill/>
        <a:ln w="425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B9D5FB-4FA7-4A32-AA19-11E57F2EB97C}">
      <dsp:nvSpPr>
        <dsp:cNvPr id="0" name=""/>
        <dsp:cNvSpPr/>
      </dsp:nvSpPr>
      <dsp:spPr>
        <a:xfrm>
          <a:off x="1931538" y="515674"/>
          <a:ext cx="4320484" cy="108366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l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kern="12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Им. прилагательное 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kern="12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ед. число</a:t>
          </a:r>
          <a:endParaRPr lang="ru-RU" sz="2800" b="0" kern="1200" dirty="0">
            <a:solidFill>
              <a:srgbClr val="FF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931538" y="515674"/>
        <a:ext cx="4320484" cy="1083661"/>
      </dsp:txXfrm>
    </dsp:sp>
    <dsp:sp modelId="{5736DDBC-31C4-473E-9FCB-B41B4E1D1F7A}">
      <dsp:nvSpPr>
        <dsp:cNvPr id="0" name=""/>
        <dsp:cNvSpPr/>
      </dsp:nvSpPr>
      <dsp:spPr>
        <a:xfrm>
          <a:off x="549" y="2101768"/>
          <a:ext cx="2392533" cy="11962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l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/>
            <a:t>какой?</a:t>
          </a:r>
        </a:p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err="1"/>
            <a:t>м.р</a:t>
          </a:r>
          <a:r>
            <a:rPr lang="ru-RU" sz="3400" kern="1200" dirty="0"/>
            <a:t>.</a:t>
          </a:r>
        </a:p>
      </dsp:txBody>
      <dsp:txXfrm>
        <a:off x="549" y="2101768"/>
        <a:ext cx="2392533" cy="1196266"/>
      </dsp:txXfrm>
    </dsp:sp>
    <dsp:sp modelId="{9AE41FF9-37D3-41AF-9D0C-8E366C2A8936}">
      <dsp:nvSpPr>
        <dsp:cNvPr id="0" name=""/>
        <dsp:cNvSpPr/>
      </dsp:nvSpPr>
      <dsp:spPr>
        <a:xfrm>
          <a:off x="2895514" y="2101768"/>
          <a:ext cx="2392533" cy="11962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l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/>
            <a:t>какая?</a:t>
          </a:r>
        </a:p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err="1"/>
            <a:t>ж.р</a:t>
          </a:r>
          <a:r>
            <a:rPr lang="ru-RU" sz="3400" kern="1200" dirty="0"/>
            <a:t>.</a:t>
          </a:r>
        </a:p>
      </dsp:txBody>
      <dsp:txXfrm>
        <a:off x="2895514" y="2101768"/>
        <a:ext cx="2392533" cy="1196266"/>
      </dsp:txXfrm>
    </dsp:sp>
    <dsp:sp modelId="{E4FF3C94-8084-4520-9711-A1D40E4CBD3B}">
      <dsp:nvSpPr>
        <dsp:cNvPr id="0" name=""/>
        <dsp:cNvSpPr/>
      </dsp:nvSpPr>
      <dsp:spPr>
        <a:xfrm>
          <a:off x="5790479" y="2101768"/>
          <a:ext cx="2392533" cy="1196266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l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/>
            <a:t>какое?</a:t>
          </a:r>
        </a:p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/>
            <a:t>ср. р.</a:t>
          </a:r>
        </a:p>
      </dsp:txBody>
      <dsp:txXfrm>
        <a:off x="5790479" y="2101768"/>
        <a:ext cx="2392533" cy="1196266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B8265B8-9993-4E42-B68A-99CA0AF1CC2D}">
      <dsp:nvSpPr>
        <dsp:cNvPr id="0" name=""/>
        <dsp:cNvSpPr/>
      </dsp:nvSpPr>
      <dsp:spPr>
        <a:xfrm>
          <a:off x="3036937" y="1206125"/>
          <a:ext cx="2148655" cy="3729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6453"/>
              </a:lnTo>
              <a:lnTo>
                <a:pt x="2148655" y="186453"/>
              </a:lnTo>
              <a:lnTo>
                <a:pt x="2148655" y="372907"/>
              </a:lnTo>
            </a:path>
          </a:pathLst>
        </a:custGeom>
        <a:noFill/>
        <a:ln w="425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1FFBCC-EA20-4271-A044-46B6B3F0779E}">
      <dsp:nvSpPr>
        <dsp:cNvPr id="0" name=""/>
        <dsp:cNvSpPr/>
      </dsp:nvSpPr>
      <dsp:spPr>
        <a:xfrm>
          <a:off x="2991217" y="1206125"/>
          <a:ext cx="91440" cy="37290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72907"/>
              </a:lnTo>
            </a:path>
          </a:pathLst>
        </a:custGeom>
        <a:noFill/>
        <a:ln w="425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ADF95B-D5AF-46C0-A3F7-B2C12C318CE3}">
      <dsp:nvSpPr>
        <dsp:cNvPr id="0" name=""/>
        <dsp:cNvSpPr/>
      </dsp:nvSpPr>
      <dsp:spPr>
        <a:xfrm>
          <a:off x="888281" y="1206125"/>
          <a:ext cx="2148655" cy="372907"/>
        </a:xfrm>
        <a:custGeom>
          <a:avLst/>
          <a:gdLst/>
          <a:ahLst/>
          <a:cxnLst/>
          <a:rect l="0" t="0" r="0" b="0"/>
          <a:pathLst>
            <a:path>
              <a:moveTo>
                <a:pt x="2148655" y="0"/>
              </a:moveTo>
              <a:lnTo>
                <a:pt x="2148655" y="186453"/>
              </a:lnTo>
              <a:lnTo>
                <a:pt x="0" y="186453"/>
              </a:lnTo>
              <a:lnTo>
                <a:pt x="0" y="372907"/>
              </a:lnTo>
            </a:path>
          </a:pathLst>
        </a:custGeom>
        <a:noFill/>
        <a:ln w="425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B9D5FB-4FA7-4A32-AA19-11E57F2EB97C}">
      <dsp:nvSpPr>
        <dsp:cNvPr id="0" name=""/>
        <dsp:cNvSpPr/>
      </dsp:nvSpPr>
      <dsp:spPr>
        <a:xfrm>
          <a:off x="1261526" y="215844"/>
          <a:ext cx="3550821" cy="9902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l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Им. существительное ед. число</a:t>
          </a:r>
          <a:endParaRPr lang="ru-RU" sz="2400" b="0" kern="1200" dirty="0">
            <a:solidFill>
              <a:srgbClr val="FF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61526" y="215844"/>
        <a:ext cx="3550821" cy="990281"/>
      </dsp:txXfrm>
    </dsp:sp>
    <dsp:sp modelId="{5736DDBC-31C4-473E-9FCB-B41B4E1D1F7A}">
      <dsp:nvSpPr>
        <dsp:cNvPr id="0" name=""/>
        <dsp:cNvSpPr/>
      </dsp:nvSpPr>
      <dsp:spPr>
        <a:xfrm>
          <a:off x="407" y="1579032"/>
          <a:ext cx="1775748" cy="88787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l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err="1"/>
            <a:t>м.р</a:t>
          </a:r>
          <a:r>
            <a:rPr lang="ru-RU" sz="2500" kern="1200" dirty="0"/>
            <a:t>.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/>
            <a:t>он</a:t>
          </a:r>
        </a:p>
      </dsp:txBody>
      <dsp:txXfrm>
        <a:off x="407" y="1579032"/>
        <a:ext cx="1775748" cy="887874"/>
      </dsp:txXfrm>
    </dsp:sp>
    <dsp:sp modelId="{9AE41FF9-37D3-41AF-9D0C-8E366C2A8936}">
      <dsp:nvSpPr>
        <dsp:cNvPr id="0" name=""/>
        <dsp:cNvSpPr/>
      </dsp:nvSpPr>
      <dsp:spPr>
        <a:xfrm>
          <a:off x="2149062" y="1579032"/>
          <a:ext cx="1775748" cy="88787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l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err="1"/>
            <a:t>ж.р</a:t>
          </a:r>
          <a:r>
            <a:rPr lang="ru-RU" sz="2500" kern="1200" dirty="0"/>
            <a:t>.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/>
            <a:t>она</a:t>
          </a:r>
        </a:p>
      </dsp:txBody>
      <dsp:txXfrm>
        <a:off x="2149062" y="1579032"/>
        <a:ext cx="1775748" cy="887874"/>
      </dsp:txXfrm>
    </dsp:sp>
    <dsp:sp modelId="{E4FF3C94-8084-4520-9711-A1D40E4CBD3B}">
      <dsp:nvSpPr>
        <dsp:cNvPr id="0" name=""/>
        <dsp:cNvSpPr/>
      </dsp:nvSpPr>
      <dsp:spPr>
        <a:xfrm>
          <a:off x="4297718" y="1579032"/>
          <a:ext cx="1775748" cy="88787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l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/>
            <a:t>ср. род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/>
            <a:t>оно</a:t>
          </a:r>
        </a:p>
      </dsp:txBody>
      <dsp:txXfrm>
        <a:off x="4297718" y="1579032"/>
        <a:ext cx="1775748" cy="887874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B8265B8-9993-4E42-B68A-99CA0AF1CC2D}">
      <dsp:nvSpPr>
        <dsp:cNvPr id="0" name=""/>
        <dsp:cNvSpPr/>
      </dsp:nvSpPr>
      <dsp:spPr>
        <a:xfrm>
          <a:off x="3210640" y="1599103"/>
          <a:ext cx="2260546" cy="4116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4970"/>
              </a:lnTo>
              <a:lnTo>
                <a:pt x="2260546" y="214970"/>
              </a:lnTo>
              <a:lnTo>
                <a:pt x="2260546" y="411693"/>
              </a:lnTo>
            </a:path>
          </a:pathLst>
        </a:custGeom>
        <a:noFill/>
        <a:ln w="425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1FFBCC-EA20-4271-A044-46B6B3F0779E}">
      <dsp:nvSpPr>
        <dsp:cNvPr id="0" name=""/>
        <dsp:cNvSpPr/>
      </dsp:nvSpPr>
      <dsp:spPr>
        <a:xfrm>
          <a:off x="3158475" y="1599103"/>
          <a:ext cx="91440" cy="411693"/>
        </a:xfrm>
        <a:custGeom>
          <a:avLst/>
          <a:gdLst/>
          <a:ahLst/>
          <a:cxnLst/>
          <a:rect l="0" t="0" r="0" b="0"/>
          <a:pathLst>
            <a:path>
              <a:moveTo>
                <a:pt x="52165" y="0"/>
              </a:moveTo>
              <a:lnTo>
                <a:pt x="52165" y="214970"/>
              </a:lnTo>
              <a:lnTo>
                <a:pt x="45720" y="214970"/>
              </a:lnTo>
              <a:lnTo>
                <a:pt x="45720" y="411693"/>
              </a:lnTo>
            </a:path>
          </a:pathLst>
        </a:custGeom>
        <a:noFill/>
        <a:ln w="425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ADF95B-D5AF-46C0-A3F7-B2C12C318CE3}">
      <dsp:nvSpPr>
        <dsp:cNvPr id="0" name=""/>
        <dsp:cNvSpPr/>
      </dsp:nvSpPr>
      <dsp:spPr>
        <a:xfrm>
          <a:off x="937203" y="1599103"/>
          <a:ext cx="2273436" cy="411693"/>
        </a:xfrm>
        <a:custGeom>
          <a:avLst/>
          <a:gdLst/>
          <a:ahLst/>
          <a:cxnLst/>
          <a:rect l="0" t="0" r="0" b="0"/>
          <a:pathLst>
            <a:path>
              <a:moveTo>
                <a:pt x="2273436" y="0"/>
              </a:moveTo>
              <a:lnTo>
                <a:pt x="2273436" y="214970"/>
              </a:lnTo>
              <a:lnTo>
                <a:pt x="0" y="214970"/>
              </a:lnTo>
              <a:lnTo>
                <a:pt x="0" y="411693"/>
              </a:lnTo>
            </a:path>
          </a:pathLst>
        </a:custGeom>
        <a:noFill/>
        <a:ln w="425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B9D5FB-4FA7-4A32-AA19-11E57F2EB97C}">
      <dsp:nvSpPr>
        <dsp:cNvPr id="0" name=""/>
        <dsp:cNvSpPr/>
      </dsp:nvSpPr>
      <dsp:spPr>
        <a:xfrm>
          <a:off x="1446892" y="486994"/>
          <a:ext cx="3527494" cy="111210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>
              <a:latin typeface="Arial" panose="020B0604020202020204" pitchFamily="34" charset="0"/>
              <a:cs typeface="Arial" panose="020B0604020202020204" pitchFamily="34" charset="0"/>
            </a:rPr>
            <a:t>Им. прилагательное ед. число</a:t>
          </a:r>
        </a:p>
      </dsp:txBody>
      <dsp:txXfrm>
        <a:off x="1446892" y="486994"/>
        <a:ext cx="3527494" cy="1112109"/>
      </dsp:txXfrm>
    </dsp:sp>
    <dsp:sp modelId="{5736DDBC-31C4-473E-9FCB-B41B4E1D1F7A}">
      <dsp:nvSpPr>
        <dsp:cNvPr id="0" name=""/>
        <dsp:cNvSpPr/>
      </dsp:nvSpPr>
      <dsp:spPr>
        <a:xfrm>
          <a:off x="430" y="2010796"/>
          <a:ext cx="1873546" cy="93677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/>
            <a:t>какой?</a:t>
          </a:r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err="1"/>
            <a:t>м.р</a:t>
          </a:r>
          <a:r>
            <a:rPr lang="ru-RU" sz="2700" kern="1200" dirty="0"/>
            <a:t>.</a:t>
          </a:r>
        </a:p>
      </dsp:txBody>
      <dsp:txXfrm>
        <a:off x="430" y="2010796"/>
        <a:ext cx="1873546" cy="936773"/>
      </dsp:txXfrm>
    </dsp:sp>
    <dsp:sp modelId="{9AE41FF9-37D3-41AF-9D0C-8E366C2A8936}">
      <dsp:nvSpPr>
        <dsp:cNvPr id="0" name=""/>
        <dsp:cNvSpPr/>
      </dsp:nvSpPr>
      <dsp:spPr>
        <a:xfrm>
          <a:off x="2267421" y="2010796"/>
          <a:ext cx="1873546" cy="93677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/>
            <a:t>какая?</a:t>
          </a:r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err="1"/>
            <a:t>ж.р</a:t>
          </a:r>
          <a:r>
            <a:rPr lang="ru-RU" sz="2700" kern="1200" dirty="0"/>
            <a:t>.</a:t>
          </a:r>
        </a:p>
      </dsp:txBody>
      <dsp:txXfrm>
        <a:off x="2267421" y="2010796"/>
        <a:ext cx="1873546" cy="936773"/>
      </dsp:txXfrm>
    </dsp:sp>
    <dsp:sp modelId="{E4FF3C94-8084-4520-9711-A1D40E4CBD3B}">
      <dsp:nvSpPr>
        <dsp:cNvPr id="0" name=""/>
        <dsp:cNvSpPr/>
      </dsp:nvSpPr>
      <dsp:spPr>
        <a:xfrm>
          <a:off x="4534413" y="2010796"/>
          <a:ext cx="1873546" cy="93677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/>
            <a:t>какое?</a:t>
          </a:r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/>
            <a:t>ср. р.</a:t>
          </a:r>
        </a:p>
      </dsp:txBody>
      <dsp:txXfrm>
        <a:off x="4534413" y="2010796"/>
        <a:ext cx="1873546" cy="936773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B8265B8-9993-4E42-B68A-99CA0AF1CC2D}">
      <dsp:nvSpPr>
        <dsp:cNvPr id="0" name=""/>
        <dsp:cNvSpPr/>
      </dsp:nvSpPr>
      <dsp:spPr>
        <a:xfrm>
          <a:off x="3203913" y="1616161"/>
          <a:ext cx="2267272" cy="3946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7912"/>
              </a:lnTo>
              <a:lnTo>
                <a:pt x="2267272" y="197912"/>
              </a:lnTo>
              <a:lnTo>
                <a:pt x="2267272" y="394634"/>
              </a:lnTo>
            </a:path>
          </a:pathLst>
        </a:custGeom>
        <a:noFill/>
        <a:ln w="425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1FFBCC-EA20-4271-A044-46B6B3F0779E}">
      <dsp:nvSpPr>
        <dsp:cNvPr id="0" name=""/>
        <dsp:cNvSpPr/>
      </dsp:nvSpPr>
      <dsp:spPr>
        <a:xfrm>
          <a:off x="3158193" y="1616161"/>
          <a:ext cx="91440" cy="39463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97912"/>
              </a:lnTo>
              <a:lnTo>
                <a:pt x="46001" y="197912"/>
              </a:lnTo>
              <a:lnTo>
                <a:pt x="46001" y="394634"/>
              </a:lnTo>
            </a:path>
          </a:pathLst>
        </a:custGeom>
        <a:noFill/>
        <a:ln w="425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ADF95B-D5AF-46C0-A3F7-B2C12C318CE3}">
      <dsp:nvSpPr>
        <dsp:cNvPr id="0" name=""/>
        <dsp:cNvSpPr/>
      </dsp:nvSpPr>
      <dsp:spPr>
        <a:xfrm>
          <a:off x="937203" y="1616161"/>
          <a:ext cx="2266710" cy="394634"/>
        </a:xfrm>
        <a:custGeom>
          <a:avLst/>
          <a:gdLst/>
          <a:ahLst/>
          <a:cxnLst/>
          <a:rect l="0" t="0" r="0" b="0"/>
          <a:pathLst>
            <a:path>
              <a:moveTo>
                <a:pt x="2266710" y="0"/>
              </a:moveTo>
              <a:lnTo>
                <a:pt x="2266710" y="197912"/>
              </a:lnTo>
              <a:lnTo>
                <a:pt x="0" y="197912"/>
              </a:lnTo>
              <a:lnTo>
                <a:pt x="0" y="394634"/>
              </a:lnTo>
            </a:path>
          </a:pathLst>
        </a:custGeom>
        <a:noFill/>
        <a:ln w="425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B9D5FB-4FA7-4A32-AA19-11E57F2EB97C}">
      <dsp:nvSpPr>
        <dsp:cNvPr id="0" name=""/>
        <dsp:cNvSpPr/>
      </dsp:nvSpPr>
      <dsp:spPr>
        <a:xfrm>
          <a:off x="1440166" y="504052"/>
          <a:ext cx="3527494" cy="111210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l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Им. прилагательное ед. число</a:t>
          </a:r>
          <a:endParaRPr lang="ru-RU" sz="2400" b="0" kern="1200" dirty="0">
            <a:solidFill>
              <a:srgbClr val="FF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440166" y="504052"/>
        <a:ext cx="3527494" cy="1112109"/>
      </dsp:txXfrm>
    </dsp:sp>
    <dsp:sp modelId="{5736DDBC-31C4-473E-9FCB-B41B4E1D1F7A}">
      <dsp:nvSpPr>
        <dsp:cNvPr id="0" name=""/>
        <dsp:cNvSpPr/>
      </dsp:nvSpPr>
      <dsp:spPr>
        <a:xfrm>
          <a:off x="430" y="2010796"/>
          <a:ext cx="1873546" cy="93677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l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/>
            <a:t>как</a:t>
          </a:r>
          <a:r>
            <a:rPr lang="ru-RU" sz="2700" kern="1200" dirty="0">
              <a:solidFill>
                <a:srgbClr val="FF0000"/>
              </a:solidFill>
            </a:rPr>
            <a:t>ой</a:t>
          </a:r>
          <a:r>
            <a:rPr lang="ru-RU" sz="2700" kern="1200" dirty="0"/>
            <a:t>?</a:t>
          </a:r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err="1"/>
            <a:t>м.р</a:t>
          </a:r>
          <a:r>
            <a:rPr lang="ru-RU" sz="2700" kern="1200" dirty="0"/>
            <a:t>.</a:t>
          </a:r>
        </a:p>
      </dsp:txBody>
      <dsp:txXfrm>
        <a:off x="430" y="2010796"/>
        <a:ext cx="1873546" cy="936773"/>
      </dsp:txXfrm>
    </dsp:sp>
    <dsp:sp modelId="{9AE41FF9-37D3-41AF-9D0C-8E366C2A8936}">
      <dsp:nvSpPr>
        <dsp:cNvPr id="0" name=""/>
        <dsp:cNvSpPr/>
      </dsp:nvSpPr>
      <dsp:spPr>
        <a:xfrm>
          <a:off x="2267421" y="2010796"/>
          <a:ext cx="1873546" cy="93677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l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/>
            <a:t>как</a:t>
          </a:r>
          <a:r>
            <a:rPr lang="ru-RU" sz="2700" kern="1200" dirty="0">
              <a:solidFill>
                <a:srgbClr val="FF0000"/>
              </a:solidFill>
            </a:rPr>
            <a:t>ая</a:t>
          </a:r>
          <a:r>
            <a:rPr lang="ru-RU" sz="2700" kern="1200" dirty="0"/>
            <a:t>?</a:t>
          </a:r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err="1"/>
            <a:t>ж.р</a:t>
          </a:r>
          <a:r>
            <a:rPr lang="ru-RU" sz="2700" kern="1200" dirty="0"/>
            <a:t>.</a:t>
          </a:r>
        </a:p>
      </dsp:txBody>
      <dsp:txXfrm>
        <a:off x="2267421" y="2010796"/>
        <a:ext cx="1873546" cy="936773"/>
      </dsp:txXfrm>
    </dsp:sp>
    <dsp:sp modelId="{E4FF3C94-8084-4520-9711-A1D40E4CBD3B}">
      <dsp:nvSpPr>
        <dsp:cNvPr id="0" name=""/>
        <dsp:cNvSpPr/>
      </dsp:nvSpPr>
      <dsp:spPr>
        <a:xfrm>
          <a:off x="4534413" y="2010796"/>
          <a:ext cx="1873546" cy="93677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l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/>
            <a:t>как</a:t>
          </a:r>
          <a:r>
            <a:rPr lang="ru-RU" sz="2700" kern="1200" dirty="0">
              <a:solidFill>
                <a:srgbClr val="FF0000"/>
              </a:solidFill>
            </a:rPr>
            <a:t>ое</a:t>
          </a:r>
          <a:r>
            <a:rPr lang="ru-RU" sz="2700" kern="1200" dirty="0"/>
            <a:t>?</a:t>
          </a:r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/>
            <a:t>ср. р.</a:t>
          </a:r>
        </a:p>
      </dsp:txBody>
      <dsp:txXfrm>
        <a:off x="4534413" y="2010796"/>
        <a:ext cx="1873546" cy="936773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A1FFBCC-EA20-4271-A044-46B6B3F0779E}">
      <dsp:nvSpPr>
        <dsp:cNvPr id="0" name=""/>
        <dsp:cNvSpPr/>
      </dsp:nvSpPr>
      <dsp:spPr>
        <a:xfrm>
          <a:off x="890172" y="1464484"/>
          <a:ext cx="91440" cy="300746"/>
        </a:xfrm>
        <a:custGeom>
          <a:avLst/>
          <a:gdLst/>
          <a:ahLst/>
          <a:cxnLst/>
          <a:rect l="0" t="0" r="0" b="0"/>
          <a:pathLst>
            <a:path>
              <a:moveTo>
                <a:pt x="45931" y="0"/>
              </a:moveTo>
              <a:lnTo>
                <a:pt x="45931" y="115730"/>
              </a:lnTo>
              <a:lnTo>
                <a:pt x="45720" y="115730"/>
              </a:lnTo>
              <a:lnTo>
                <a:pt x="45720" y="300746"/>
              </a:lnTo>
            </a:path>
          </a:pathLst>
        </a:custGeom>
        <a:noFill/>
        <a:ln w="425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B9D5FB-4FA7-4A32-AA19-11E57F2EB97C}">
      <dsp:nvSpPr>
        <dsp:cNvPr id="0" name=""/>
        <dsp:cNvSpPr/>
      </dsp:nvSpPr>
      <dsp:spPr>
        <a:xfrm>
          <a:off x="1212" y="360039"/>
          <a:ext cx="1869783" cy="110444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l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rPr>
            <a:t>мн. число</a:t>
          </a:r>
          <a:endParaRPr lang="ru-RU" sz="2400" b="0" kern="1200" dirty="0">
            <a:solidFill>
              <a:srgbClr val="FF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12" y="360039"/>
        <a:ext cx="1869783" cy="1104444"/>
      </dsp:txXfrm>
    </dsp:sp>
    <dsp:sp modelId="{9AE41FF9-37D3-41AF-9D0C-8E366C2A8936}">
      <dsp:nvSpPr>
        <dsp:cNvPr id="0" name=""/>
        <dsp:cNvSpPr/>
      </dsp:nvSpPr>
      <dsp:spPr>
        <a:xfrm>
          <a:off x="54866" y="1765230"/>
          <a:ext cx="1762051" cy="10430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l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как</a:t>
          </a:r>
          <a:r>
            <a:rPr lang="ru-RU" sz="2800" kern="1200" dirty="0" smtClean="0">
              <a:solidFill>
                <a:srgbClr val="FF0000"/>
              </a:solidFill>
            </a:rPr>
            <a:t>ие</a:t>
          </a:r>
          <a:r>
            <a:rPr lang="ru-RU" sz="2800" kern="1200" dirty="0" smtClean="0"/>
            <a:t>?</a:t>
          </a:r>
          <a:endParaRPr lang="ru-RU" sz="2800" kern="1200" dirty="0"/>
        </a:p>
      </dsp:txBody>
      <dsp:txXfrm>
        <a:off x="54866" y="1765230"/>
        <a:ext cx="1762051" cy="10430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6C316-B38A-4DA6-AD6C-44D2CFECBDE4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F5A7B-C06C-4C42-8E3E-AEB3AA8CB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6C316-B38A-4DA6-AD6C-44D2CFECBDE4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F5A7B-C06C-4C42-8E3E-AEB3AA8CB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6C316-B38A-4DA6-AD6C-44D2CFECBDE4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F5A7B-C06C-4C42-8E3E-AEB3AA8CB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6C316-B38A-4DA6-AD6C-44D2CFECBDE4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F5A7B-C06C-4C42-8E3E-AEB3AA8CB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6C316-B38A-4DA6-AD6C-44D2CFECBDE4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F5A7B-C06C-4C42-8E3E-AEB3AA8CB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6C316-B38A-4DA6-AD6C-44D2CFECBDE4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F5A7B-C06C-4C42-8E3E-AEB3AA8CB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6C316-B38A-4DA6-AD6C-44D2CFECBDE4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F5A7B-C06C-4C42-8E3E-AEB3AA8CB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6C316-B38A-4DA6-AD6C-44D2CFECBDE4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F5A7B-C06C-4C42-8E3E-AEB3AA8CB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6C316-B38A-4DA6-AD6C-44D2CFECBDE4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F5A7B-C06C-4C42-8E3E-AEB3AA8CB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6C316-B38A-4DA6-AD6C-44D2CFECBDE4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F5A7B-C06C-4C42-8E3E-AEB3AA8CB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6C316-B38A-4DA6-AD6C-44D2CFECBDE4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F5A7B-C06C-4C42-8E3E-AEB3AA8CBD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556C316-B38A-4DA6-AD6C-44D2CFECBDE4}" type="datetimeFigureOut">
              <a:rPr lang="ru-RU" smtClean="0"/>
              <a:pPr/>
              <a:t>08.06.2020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E0F5A7B-C06C-4C42-8E3E-AEB3AA8CB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13" Type="http://schemas.openxmlformats.org/officeDocument/2006/relationships/diagramLayout" Target="../diagrams/layout5.xml"/><Relationship Id="rId18" Type="http://schemas.openxmlformats.org/officeDocument/2006/relationships/diagramLayout" Target="../diagrams/layout6.xml"/><Relationship Id="rId3" Type="http://schemas.openxmlformats.org/officeDocument/2006/relationships/diagramLayout" Target="../diagrams/layout3.xml"/><Relationship Id="rId21" Type="http://schemas.microsoft.com/office/2007/relationships/diagramDrawing" Target="../diagrams/drawing6.xml"/><Relationship Id="rId7" Type="http://schemas.openxmlformats.org/officeDocument/2006/relationships/diagramData" Target="../diagrams/data4.xml"/><Relationship Id="rId12" Type="http://schemas.openxmlformats.org/officeDocument/2006/relationships/diagramData" Target="../diagrams/data5.xml"/><Relationship Id="rId17" Type="http://schemas.openxmlformats.org/officeDocument/2006/relationships/diagramData" Target="../diagrams/data6.xml"/><Relationship Id="rId2" Type="http://schemas.openxmlformats.org/officeDocument/2006/relationships/diagramData" Target="../diagrams/data3.xml"/><Relationship Id="rId16" Type="http://schemas.microsoft.com/office/2007/relationships/diagramDrawing" Target="../diagrams/drawing5.xml"/><Relationship Id="rId20" Type="http://schemas.openxmlformats.org/officeDocument/2006/relationships/diagramColors" Target="../diagrams/colors6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5" Type="http://schemas.openxmlformats.org/officeDocument/2006/relationships/diagramColors" Target="../diagrams/colors5.xml"/><Relationship Id="rId10" Type="http://schemas.openxmlformats.org/officeDocument/2006/relationships/diagramColors" Target="../diagrams/colors4.xml"/><Relationship Id="rId19" Type="http://schemas.openxmlformats.org/officeDocument/2006/relationships/diagramQuickStyle" Target="../diagrams/quickStyle6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Relationship Id="rId1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764704"/>
            <a:ext cx="7772400" cy="2664296"/>
          </a:xfrm>
        </p:spPr>
        <p:txBody>
          <a:bodyPr anchor="ctr">
            <a:normAutofit/>
          </a:bodyPr>
          <a:lstStyle/>
          <a:p>
            <a:pPr algn="ctr"/>
            <a:r>
              <a:rPr lang="ru-RU" b="1" i="1" dirty="0">
                <a:latin typeface="Arial" pitchFamily="34" charset="0"/>
                <a:ea typeface="Calibri"/>
                <a:cs typeface="Arial" pitchFamily="34" charset="0"/>
              </a:rPr>
              <a:t>Сравниваем части речи. </a:t>
            </a:r>
            <a:br>
              <a:rPr lang="ru-RU" b="1" i="1" dirty="0">
                <a:latin typeface="Arial" pitchFamily="34" charset="0"/>
                <a:ea typeface="Calibri"/>
                <a:cs typeface="Arial" pitchFamily="34" charset="0"/>
              </a:rPr>
            </a:br>
            <a:r>
              <a:rPr lang="ru-RU" b="1" i="1" dirty="0">
                <a:latin typeface="Arial" pitchFamily="34" charset="0"/>
                <a:ea typeface="Calibri"/>
                <a:cs typeface="Arial" pitchFamily="34" charset="0"/>
              </a:rPr>
              <a:t>Имя существительное и </a:t>
            </a:r>
            <a:br>
              <a:rPr lang="ru-RU" b="1" i="1" dirty="0">
                <a:latin typeface="Arial" pitchFamily="34" charset="0"/>
                <a:ea typeface="Calibri"/>
                <a:cs typeface="Arial" pitchFamily="34" charset="0"/>
              </a:rPr>
            </a:br>
            <a:r>
              <a:rPr lang="ru-RU" b="1" i="1" dirty="0">
                <a:latin typeface="Arial" pitchFamily="34" charset="0"/>
                <a:ea typeface="Calibri"/>
                <a:cs typeface="Arial" pitchFamily="34" charset="0"/>
              </a:rPr>
              <a:t>имя прилагательное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4725144"/>
            <a:ext cx="8136904" cy="1544168"/>
          </a:xfrm>
        </p:spPr>
        <p:txBody>
          <a:bodyPr>
            <a:norm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Урок разработала: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учитель начальных классов 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МБОУ «Школа </a:t>
            </a:r>
            <a:r>
              <a:rPr lang="ru-RU" dirty="0">
                <a:latin typeface="Arial" pitchFamily="34" charset="0"/>
                <a:cs typeface="Arial" pitchFamily="34" charset="0"/>
              </a:rPr>
              <a:t>№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185»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Н.Н. Елховикова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419872" y="692696"/>
            <a:ext cx="525658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Журавли – одни из самых статных птиц, обитающих на нашей планете. Это символ счастья, здоровья и долголетия. 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Журавли являются одними из немногих птиц, которые образуют постоянные пары. </a:t>
            </a:r>
            <a:r>
              <a:rPr lang="ru-RU" sz="1600" dirty="0">
                <a:latin typeface="Arial" pitchFamily="34" charset="0"/>
                <a:ea typeface="Calibri" pitchFamily="34" charset="0"/>
                <a:cs typeface="Arial" pitchFamily="34" charset="0"/>
              </a:rPr>
              <a:t>К сожалению, п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опуляции журавлей постоянно снижаются.,</a:t>
            </a:r>
            <a:r>
              <a:rPr kumimoji="0" lang="ru-RU" sz="16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так как 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сокращаются площади, пригодные для гнездования. Также во время перелета журавли  подвергаются обстрелу браконьеров.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Защите птиц, которые занесены в Красную книгу, посвящен международный праздник.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2020 год объявлен Всемирным годом журавлей. Союз охраны птиц России выбрал серого журавля  Птицей 2020 года в России.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Содержимое 8" descr="https://fs00.infourok.ru/images/doc/238/159058/1/img20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 l="10625" t="23750" r="56146" b="10972"/>
          <a:stretch>
            <a:fillRect/>
          </a:stretch>
        </p:blipFill>
        <p:spPr bwMode="auto">
          <a:xfrm>
            <a:off x="539552" y="548681"/>
            <a:ext cx="2736304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611560" y="4365104"/>
            <a:ext cx="79928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Всемирный день журавля празднуют не только экологи, но и все люди, которых волнует проблема исчезновения этих  птиц: проводятся фестивали фотовыставки, игры, экскурсии к местам скопления журавлей, акции в образовательных учреждениях организуют беседы, викторины, конкурсы. Вот и у нас в школе проводится  конкурс рисунков, посвященный этой необыкновенной птице.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33400"/>
            <a:ext cx="7827016" cy="9144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1484784"/>
            <a:ext cx="7771068" cy="416976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Имя существительное – </a:t>
            </a:r>
            <a:r>
              <a:rPr lang="ru-RU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это часть речи</a:t>
            </a:r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, которая отвечает  на вопросы  </a:t>
            </a:r>
            <a:r>
              <a:rPr lang="ru-RU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кто? или что?, </a:t>
            </a:r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и обозначает  </a:t>
            </a:r>
            <a:r>
              <a:rPr lang="ru-RU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предмет.</a:t>
            </a:r>
            <a:endParaRPr lang="ru-RU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Начальная форма отвечает на вопросы  </a:t>
            </a:r>
            <a:r>
              <a:rPr lang="ru-RU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кто?  или что?</a:t>
            </a:r>
            <a:endParaRPr lang="ru-RU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Им.сущ. </a:t>
            </a:r>
            <a:r>
              <a:rPr lang="ru-RU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изменяется по числам, имеет род.</a:t>
            </a:r>
            <a:endParaRPr lang="ru-RU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8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8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8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7200800" cy="9144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47564" y="1236107"/>
            <a:ext cx="7848872" cy="438578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>
                <a:latin typeface="Arial" pitchFamily="34" charset="0"/>
                <a:cs typeface="Arial" pitchFamily="34" charset="0"/>
              </a:rPr>
              <a:t>Имя  прилагательное – это </a:t>
            </a:r>
            <a:r>
              <a:rPr lang="ru-RU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часть речи 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,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b="1" i="1" dirty="0">
                <a:latin typeface="Arial" pitchFamily="34" charset="0"/>
                <a:cs typeface="Arial" pitchFamily="34" charset="0"/>
              </a:rPr>
              <a:t>которая  отвечает  на вопросы </a:t>
            </a:r>
            <a:r>
              <a:rPr lang="ru-RU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какой? какая? какое? какие?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, и обозначает </a:t>
            </a:r>
            <a:r>
              <a:rPr lang="ru-RU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признак предмета 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.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b="1" i="1" dirty="0">
                <a:latin typeface="Arial" pitchFamily="34" charset="0"/>
                <a:cs typeface="Arial" pitchFamily="34" charset="0"/>
              </a:rPr>
              <a:t>Начальная  форма отвечает  на  вопрос </a:t>
            </a:r>
            <a:r>
              <a:rPr lang="ru-RU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какой?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 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b="1" i="1" dirty="0">
                <a:latin typeface="Arial" pitchFamily="34" charset="0"/>
                <a:cs typeface="Arial" pitchFamily="34" charset="0"/>
              </a:rPr>
              <a:t>Им.прил. </a:t>
            </a:r>
            <a:r>
              <a:rPr lang="ru-RU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изменяется по числам и родам.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7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7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7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7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340768"/>
            <a:ext cx="7755008" cy="914400"/>
          </a:xfrm>
        </p:spPr>
        <p:txBody>
          <a:bodyPr>
            <a:noAutofit/>
          </a:bodyPr>
          <a:lstStyle/>
          <a:p>
            <a:r>
              <a:rPr lang="ru-RU" sz="2800" b="0" i="1" dirty="0">
                <a:latin typeface="Arial" panose="020B0604020202020204" pitchFamily="34" charset="0"/>
                <a:cs typeface="Arial" panose="020B0604020202020204" pitchFamily="34" charset="0"/>
              </a:rPr>
              <a:t>У журавля шея длинный, нос длинный и ноги длинный. Крыло тоже длинный.</a:t>
            </a:r>
          </a:p>
        </p:txBody>
      </p:sp>
      <p:pic>
        <p:nvPicPr>
          <p:cNvPr id="5" name="Содержимое 4" descr="C:\Users\юзер\AppData\Local\Microsoft\Windows\Temporary Internet Files\Content.Word\русскийи4.jpeg"/>
          <p:cNvPicPr>
            <a:picLocks noGrp="1"/>
          </p:cNvPicPr>
          <p:nvPr>
            <p:ph sz="half" idx="1"/>
          </p:nvPr>
        </p:nvPicPr>
        <p:blipFill>
          <a:blip r:embed="rId2" cstate="print"/>
          <a:srcRect t="27802"/>
          <a:stretch>
            <a:fillRect/>
          </a:stretch>
        </p:blipFill>
        <p:spPr bwMode="auto">
          <a:xfrm>
            <a:off x="467544" y="2564904"/>
            <a:ext cx="8208912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732E22D5-9459-487A-B98A-B834F5C855D5}"/>
              </a:ext>
            </a:extLst>
          </p:cNvPr>
          <p:cNvSpPr/>
          <p:nvPr/>
        </p:nvSpPr>
        <p:spPr>
          <a:xfrm>
            <a:off x="611560" y="5013176"/>
            <a:ext cx="4248472" cy="648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33400"/>
            <a:ext cx="7827016" cy="914400"/>
          </a:xfrm>
        </p:spPr>
        <p:txBody>
          <a:bodyPr>
            <a:normAutofit/>
          </a:bodyPr>
          <a:lstStyle/>
          <a:p>
            <a:pPr algn="ctr"/>
            <a:r>
              <a:rPr lang="ru-RU" sz="3600" i="1" dirty="0">
                <a:latin typeface="Arial" pitchFamily="34" charset="0"/>
                <a:cs typeface="Arial" pitchFamily="34" charset="0"/>
              </a:rPr>
              <a:t>Секрет имен прилагательных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004048" y="1447802"/>
            <a:ext cx="3816424" cy="4429470"/>
          </a:xfrm>
        </p:spPr>
        <p:txBody>
          <a:bodyPr>
            <a:normAutofit/>
          </a:bodyPr>
          <a:lstStyle/>
          <a:p>
            <a:endParaRPr lang="ru-RU" sz="2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Имя прилагательное</a:t>
            </a:r>
            <a: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  <a:t>, выполняя команду имени существительного, </a:t>
            </a:r>
            <a:r>
              <a:rPr lang="ru-RU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изменяется по числам и родам </a:t>
            </a:r>
          </a:p>
          <a:p>
            <a: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  <a:t>( в единственном числе).</a:t>
            </a:r>
          </a:p>
        </p:txBody>
      </p:sp>
      <p:pic>
        <p:nvPicPr>
          <p:cNvPr id="5" name="Содержимое 4" descr="C:\Users\юзер\AppData\Local\Microsoft\Windows\Temporary Internet Files\Content.Word\русскийи5.jpeg"/>
          <p:cNvPicPr>
            <a:picLocks noGrp="1"/>
          </p:cNvPicPr>
          <p:nvPr>
            <p:ph sz="half" idx="1"/>
          </p:nvPr>
        </p:nvPicPr>
        <p:blipFill>
          <a:blip r:embed="rId2" cstate="print"/>
          <a:srcRect b="22807"/>
          <a:stretch>
            <a:fillRect/>
          </a:stretch>
        </p:blipFill>
        <p:spPr bwMode="auto">
          <a:xfrm>
            <a:off x="395537" y="1556792"/>
            <a:ext cx="4536503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>
            <a:extLst>
              <a:ext uri="{FF2B5EF4-FFF2-40B4-BE49-F238E27FC236}">
                <a16:creationId xmlns="" xmlns:a16="http://schemas.microsoft.com/office/drawing/2014/main" id="{E12DD071-58B7-45B9-B7E0-6935B4E8C1D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418306548"/>
              </p:ext>
            </p:extLst>
          </p:nvPr>
        </p:nvGraphicFramePr>
        <p:xfrm>
          <a:off x="499309" y="0"/>
          <a:ext cx="8183562" cy="3813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2" name="Объект 6">
            <a:extLst>
              <a:ext uri="{FF2B5EF4-FFF2-40B4-BE49-F238E27FC236}">
                <a16:creationId xmlns="" xmlns:a16="http://schemas.microsoft.com/office/drawing/2014/main" id="{32D4F81F-F912-4093-964E-AD7B980EA6A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062662256"/>
              </p:ext>
            </p:extLst>
          </p:nvPr>
        </p:nvGraphicFramePr>
        <p:xfrm>
          <a:off x="480219" y="2841316"/>
          <a:ext cx="8183562" cy="3813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cxnSp>
        <p:nvCxnSpPr>
          <p:cNvPr id="24" name="Прямая со стрелкой 23">
            <a:extLst>
              <a:ext uri="{FF2B5EF4-FFF2-40B4-BE49-F238E27FC236}">
                <a16:creationId xmlns="" xmlns:a16="http://schemas.microsoft.com/office/drawing/2014/main" id="{FFAD8E04-E316-4EB5-B3B4-C81FD12D3A66}"/>
              </a:ext>
            </a:extLst>
          </p:cNvPr>
          <p:cNvCxnSpPr/>
          <p:nvPr/>
        </p:nvCxnSpPr>
        <p:spPr>
          <a:xfrm>
            <a:off x="4572000" y="3140968"/>
            <a:ext cx="0" cy="43204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919249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32240" y="2852936"/>
            <a:ext cx="1954560" cy="3184214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5" name="Объект 6">
            <a:extLst>
              <a:ext uri="{FF2B5EF4-FFF2-40B4-BE49-F238E27FC236}">
                <a16:creationId xmlns="" xmlns:a16="http://schemas.microsoft.com/office/drawing/2014/main" id="{E12DD071-58B7-45B9-B7E0-6935B4E8C1D0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="" xmlns:p14="http://schemas.microsoft.com/office/powerpoint/2010/main" val="3418306548"/>
              </p:ext>
            </p:extLst>
          </p:nvPr>
        </p:nvGraphicFramePr>
        <p:xfrm>
          <a:off x="514350" y="530225"/>
          <a:ext cx="6073874" cy="26827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Объект 6">
            <a:extLst>
              <a:ext uri="{FF2B5EF4-FFF2-40B4-BE49-F238E27FC236}">
                <a16:creationId xmlns="" xmlns:a16="http://schemas.microsoft.com/office/drawing/2014/main" id="{32D4F81F-F912-4093-964E-AD7B980EA6AF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="" xmlns:p14="http://schemas.microsoft.com/office/powerpoint/2010/main" val="1062662256"/>
              </p:ext>
            </p:extLst>
          </p:nvPr>
        </p:nvGraphicFramePr>
        <p:xfrm>
          <a:off x="323851" y="3141663"/>
          <a:ext cx="6408390" cy="34528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8" name="Объект 6">
            <a:extLst>
              <a:ext uri="{FF2B5EF4-FFF2-40B4-BE49-F238E27FC236}">
                <a16:creationId xmlns="" xmlns:a16="http://schemas.microsoft.com/office/drawing/2014/main" id="{32D4F81F-F912-4093-964E-AD7B980EA6A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062662256"/>
              </p:ext>
            </p:extLst>
          </p:nvPr>
        </p:nvGraphicFramePr>
        <p:xfrm>
          <a:off x="323528" y="3140968"/>
          <a:ext cx="6408390" cy="34528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9" name="Объект 6">
            <a:extLst>
              <a:ext uri="{FF2B5EF4-FFF2-40B4-BE49-F238E27FC236}">
                <a16:creationId xmlns="" xmlns:a16="http://schemas.microsoft.com/office/drawing/2014/main" id="{32D4F81F-F912-4093-964E-AD7B980EA6A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062662256"/>
              </p:ext>
            </p:extLst>
          </p:nvPr>
        </p:nvGraphicFramePr>
        <p:xfrm>
          <a:off x="6948264" y="3284984"/>
          <a:ext cx="1872208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cxnSp>
        <p:nvCxnSpPr>
          <p:cNvPr id="11" name="Прямая соединительная линия 10"/>
          <p:cNvCxnSpPr/>
          <p:nvPr/>
        </p:nvCxnSpPr>
        <p:spPr>
          <a:xfrm>
            <a:off x="5292080" y="4149080"/>
            <a:ext cx="172819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FA48A21F-B2AD-44B8-B38A-282F915787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85097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u="sng" dirty="0">
                <a:latin typeface="Arial" panose="020B0604020202020204" pitchFamily="34" charset="0"/>
                <a:cs typeface="Arial" panose="020B0604020202020204" pitchFamily="34" charset="0"/>
              </a:rPr>
              <a:t>1 группа</a:t>
            </a:r>
          </a:p>
          <a:p>
            <a:pPr marL="0" indent="0">
              <a:buNone/>
            </a:pPr>
            <a:r>
              <a:rPr lang="ru-RU" u="sng" dirty="0">
                <a:latin typeface="Arial" panose="020B0604020202020204" pitchFamily="34" charset="0"/>
                <a:cs typeface="Arial" panose="020B0604020202020204" pitchFamily="34" charset="0"/>
              </a:rPr>
              <a:t>Вставь окончания имен прилагательных: </a:t>
            </a:r>
          </a:p>
          <a:p>
            <a:pPr marL="0" indent="0">
              <a:buNone/>
            </a:pP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Ярк</a:t>
            </a:r>
            <a:r>
              <a:rPr lang="ru-RU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ое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 солнце, цветочн</a:t>
            </a:r>
            <a:r>
              <a:rPr lang="ru-RU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ая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 поляна, нов</a:t>
            </a:r>
            <a:r>
              <a:rPr lang="ru-RU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ый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дом, </a:t>
            </a:r>
            <a:r>
              <a:rPr lang="ru-RU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интерасн</a:t>
            </a:r>
            <a:r>
              <a:rPr lang="ru-RU" i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ая</a:t>
            </a:r>
            <a:r>
              <a:rPr lang="ru-RU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книга, заливн</a:t>
            </a:r>
            <a:r>
              <a:rPr lang="ru-RU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ой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 луг, молод</a:t>
            </a:r>
            <a:r>
              <a:rPr lang="ru-RU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ое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лицо, красн</a:t>
            </a:r>
            <a:r>
              <a:rPr lang="ru-RU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ое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 платье, </a:t>
            </a:r>
            <a:r>
              <a:rPr lang="ru-RU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высоке</a:t>
            </a:r>
            <a:r>
              <a:rPr lang="ru-RU" i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ая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липа, зубн</a:t>
            </a:r>
            <a:r>
              <a:rPr lang="ru-RU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ой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 врач, син</a:t>
            </a:r>
            <a:r>
              <a:rPr lang="ru-RU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ее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 небо, колюч</a:t>
            </a:r>
            <a:r>
              <a:rPr lang="ru-RU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ий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 плед, кирпичн</a:t>
            </a:r>
            <a:r>
              <a:rPr lang="ru-RU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ые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 стены.</a:t>
            </a:r>
          </a:p>
          <a:p>
            <a:pPr marL="0" indent="0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u="sng" dirty="0">
                <a:latin typeface="Arial" panose="020B0604020202020204" pitchFamily="34" charset="0"/>
                <a:cs typeface="Arial" panose="020B0604020202020204" pitchFamily="34" charset="0"/>
              </a:rPr>
              <a:t>2 группа</a:t>
            </a:r>
          </a:p>
          <a:p>
            <a:pPr marL="0" indent="0">
              <a:buNone/>
            </a:pPr>
            <a:r>
              <a:rPr lang="ru-RU" u="sng" dirty="0">
                <a:latin typeface="Arial" panose="020B0604020202020204" pitchFamily="34" charset="0"/>
                <a:cs typeface="Arial" panose="020B0604020202020204" pitchFamily="34" charset="0"/>
              </a:rPr>
              <a:t>Найти и исправить ошибки:</a:t>
            </a:r>
          </a:p>
          <a:p>
            <a:pPr marL="0" indent="0">
              <a:buNone/>
            </a:pP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смел</a:t>
            </a:r>
            <a:r>
              <a:rPr lang="ru-RU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ый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мальчик, молод</a:t>
            </a:r>
            <a:r>
              <a:rPr lang="ru-RU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ое, 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 лицо,  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варен</a:t>
            </a:r>
            <a:r>
              <a:rPr lang="ru-RU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ая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 колбаса, 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грязн</a:t>
            </a:r>
            <a:r>
              <a:rPr lang="ru-RU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ое 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колено, хорош</a:t>
            </a:r>
            <a:r>
              <a:rPr lang="ru-RU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ий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отдых, нов</a:t>
            </a:r>
            <a:r>
              <a:rPr lang="ru-RU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ые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 сапоги, чист</a:t>
            </a:r>
            <a:r>
              <a:rPr lang="ru-RU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ое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 полотенце, верн</a:t>
            </a:r>
            <a:r>
              <a:rPr lang="ru-RU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ый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 товарищ, липов</a:t>
            </a:r>
            <a:r>
              <a:rPr lang="ru-RU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ая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 аллея, 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мягк</a:t>
            </a:r>
            <a:r>
              <a:rPr lang="ru-RU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ий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 ковёр, 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топк</a:t>
            </a:r>
            <a:r>
              <a:rPr lang="ru-RU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ое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болото, красн</a:t>
            </a:r>
            <a:r>
              <a:rPr lang="ru-RU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ое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 платье.</a:t>
            </a:r>
            <a:endParaRPr lang="ru-RU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u="sng" dirty="0">
                <a:latin typeface="Arial" panose="020B0604020202020204" pitchFamily="34" charset="0"/>
                <a:cs typeface="Arial" panose="020B0604020202020204" pitchFamily="34" charset="0"/>
              </a:rPr>
              <a:t>3 группа</a:t>
            </a:r>
          </a:p>
          <a:p>
            <a:pPr marL="0" indent="0">
              <a:buNone/>
            </a:pPr>
            <a:r>
              <a:rPr lang="ru-RU" u="sng" dirty="0">
                <a:latin typeface="Arial" panose="020B0604020202020204" pitchFamily="34" charset="0"/>
                <a:cs typeface="Arial" panose="020B0604020202020204" pitchFamily="34" charset="0"/>
              </a:rPr>
              <a:t>Вставьте в текст подходящие по смыслу имена прилагательные. Измените их форму: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Сыплет осенн</a:t>
            </a:r>
            <a:r>
              <a:rPr lang="ru-RU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ий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дождь.В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глубине леса послышались звонк</a:t>
            </a:r>
            <a:r>
              <a:rPr lang="ru-RU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ие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 голоса птиц. Это прощальн</a:t>
            </a:r>
            <a:r>
              <a:rPr lang="ru-RU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ые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 песни птиц. В сентябре в лесу рядом весна и осень. Желт</a:t>
            </a:r>
            <a:r>
              <a:rPr lang="ru-RU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ый 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лист и зелен</a:t>
            </a:r>
            <a:r>
              <a:rPr lang="ru-RU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ая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 травинка Тепл</a:t>
            </a:r>
            <a:r>
              <a:rPr lang="ru-RU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ое 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солнце и холодн</a:t>
            </a:r>
            <a:r>
              <a:rPr lang="ru-RU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ая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 радуга. И грустно, и радостно!</a:t>
            </a:r>
          </a:p>
        </p:txBody>
      </p:sp>
    </p:spTree>
    <p:extLst>
      <p:ext uri="{BB962C8B-B14F-4D97-AF65-F5344CB8AC3E}">
        <p14:creationId xmlns="" xmlns:p14="http://schemas.microsoft.com/office/powerpoint/2010/main" val="651089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191</TotalTime>
  <Words>523</Words>
  <Application>Microsoft Office PowerPoint</Application>
  <PresentationFormat>Экран (4:3)</PresentationFormat>
  <Paragraphs>70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Сравниваем части речи.  Имя существительное и  имя прилагательное</vt:lpstr>
      <vt:lpstr>Слайд 2</vt:lpstr>
      <vt:lpstr>Слайд 3</vt:lpstr>
      <vt:lpstr>Слайд 4</vt:lpstr>
      <vt:lpstr>У журавля шея длинный, нос длинный и ноги длинный. Крыло тоже длинный.</vt:lpstr>
      <vt:lpstr>Секрет имен прилагательных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Сравниваем части речи.  Имя существительное и  имя прилагательное</dc:title>
  <dc:creator>юзер</dc:creator>
  <cp:lastModifiedBy>юзер</cp:lastModifiedBy>
  <cp:revision>21</cp:revision>
  <dcterms:created xsi:type="dcterms:W3CDTF">2020-06-07T12:52:04Z</dcterms:created>
  <dcterms:modified xsi:type="dcterms:W3CDTF">2020-06-08T11:50:15Z</dcterms:modified>
</cp:coreProperties>
</file>