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Какие тропы и стилистические фигуры использованы в предложенных примерах: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1. Страна восходящего солнца; наши меньшие братья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2. Травы шепчутся с ветром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3. Волнистые туманы; печальные поляны</a:t>
            </a:r>
          </a:p>
        </p:txBody>
      </p:sp>
    </p:spTree>
    <p:extLst>
      <p:ext uri="{BB962C8B-B14F-4D97-AF65-F5344CB8AC3E}">
        <p14:creationId xmlns:p14="http://schemas.microsoft.com/office/powerpoint/2010/main" val="1592563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4. Жди меня, и я вернусь.</a:t>
            </a:r>
          </a:p>
          <a:p>
            <a:pPr marL="0" indent="0">
              <a:buNone/>
            </a:pPr>
            <a:r>
              <a:rPr lang="ru-RU" dirty="0"/>
              <a:t>Только очень жди…</a:t>
            </a:r>
          </a:p>
          <a:p>
            <a:pPr marL="0" indent="0">
              <a:buNone/>
            </a:pPr>
            <a:r>
              <a:rPr lang="ru-RU" dirty="0"/>
              <a:t>Жди, когда наводят грусть</a:t>
            </a:r>
          </a:p>
          <a:p>
            <a:pPr marL="0" indent="0">
              <a:buNone/>
            </a:pPr>
            <a:r>
              <a:rPr lang="ru-RU" dirty="0"/>
              <a:t>Жёлтые дожди…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5. Офицер – из пистолета,</a:t>
            </a:r>
          </a:p>
          <a:p>
            <a:pPr marL="0" indent="0">
              <a:buNone/>
            </a:pPr>
            <a:r>
              <a:rPr lang="ru-RU" dirty="0" err="1"/>
              <a:t>Тёркин</a:t>
            </a:r>
            <a:r>
              <a:rPr lang="ru-RU" dirty="0"/>
              <a:t> – в мягкое штыком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6. Лёд неокрепший на речке студёной, словно как тающий сахар лежит</a:t>
            </a:r>
          </a:p>
        </p:txBody>
      </p:sp>
    </p:spTree>
    <p:extLst>
      <p:ext uri="{BB962C8B-B14F-4D97-AF65-F5344CB8AC3E}">
        <p14:creationId xmlns:p14="http://schemas.microsoft.com/office/powerpoint/2010/main" val="19590597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7. Богатый и в будни пирует, а бедный и праздник горюет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8. Знаете ли вы украинскую ночь?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9. Природой здесь нам суждено в Европу прорубить окно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10. Змейкой мчится по земле…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11. Не сломлюсь, не дрогну, не устану, ни крупицы не прощу врагам!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12. Вся аудитория, слушая его, затихла</a:t>
            </a:r>
          </a:p>
        </p:txBody>
      </p:sp>
    </p:spTree>
    <p:extLst>
      <p:ext uri="{BB962C8B-B14F-4D97-AF65-F5344CB8AC3E}">
        <p14:creationId xmlns:p14="http://schemas.microsoft.com/office/powerpoint/2010/main" val="9162562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13. Мечты, мечты! Где ваша сладость?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14. Вот на берег вышли гости,</a:t>
            </a:r>
          </a:p>
          <a:p>
            <a:pPr marL="0" indent="0">
              <a:buNone/>
            </a:pPr>
            <a:r>
              <a:rPr lang="ru-RU" dirty="0"/>
              <a:t>Царь </a:t>
            </a:r>
            <a:r>
              <a:rPr lang="ru-RU" dirty="0" err="1"/>
              <a:t>Салтан</a:t>
            </a:r>
            <a:r>
              <a:rPr lang="ru-RU" dirty="0"/>
              <a:t> зовёт их в гости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15. Смотри, ей весело грустить,</a:t>
            </a:r>
          </a:p>
          <a:p>
            <a:pPr marL="0" indent="0">
              <a:buNone/>
            </a:pPr>
            <a:r>
              <a:rPr lang="ru-RU" dirty="0"/>
              <a:t>Такой нарядно обнажённой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16. С девушкой он скоро поссорился. И вот из-за чего</a:t>
            </a:r>
          </a:p>
        </p:txBody>
      </p:sp>
    </p:spTree>
    <p:extLst>
      <p:ext uri="{BB962C8B-B14F-4D97-AF65-F5344CB8AC3E}">
        <p14:creationId xmlns:p14="http://schemas.microsoft.com/office/powerpoint/2010/main" val="4551658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17. Увижу ль я твой светлый взор?</a:t>
            </a:r>
          </a:p>
          <a:p>
            <a:pPr marL="0" indent="0">
              <a:buNone/>
            </a:pPr>
            <a:r>
              <a:rPr lang="ru-RU" dirty="0"/>
              <a:t>Услышу ль нежный разговор?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18. Чайник скоро закипел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19. Глаголом жги сердца людей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20. Зритель в большинстве своём не принял этот спектакль.</a:t>
            </a:r>
          </a:p>
        </p:txBody>
      </p:sp>
    </p:spTree>
    <p:extLst>
      <p:ext uri="{BB962C8B-B14F-4D97-AF65-F5344CB8AC3E}">
        <p14:creationId xmlns:p14="http://schemas.microsoft.com/office/powerpoint/2010/main" val="30595301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225</Words>
  <Application>Microsoft Office PowerPoint</Application>
  <PresentationFormat>Экран (4:3)</PresentationFormat>
  <Paragraphs>44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Школа № 5</dc:creator>
  <cp:lastModifiedBy>Школа № 5</cp:lastModifiedBy>
  <cp:revision>1</cp:revision>
  <dcterms:created xsi:type="dcterms:W3CDTF">2022-12-05T22:30:08Z</dcterms:created>
  <dcterms:modified xsi:type="dcterms:W3CDTF">2022-12-05T22:34:39Z</dcterms:modified>
</cp:coreProperties>
</file>