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42238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895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215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302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968009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4856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20102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233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72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427747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366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0FD0B8-6991-4794-9F89-C9B3049A38F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FA04FAE-579B-4FFE-A41A-CBD4C4460A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29319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0320" y="1990523"/>
            <a:ext cx="89489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Тысяча. Счет тысячами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Программа: перспектива</a:t>
            </a:r>
          </a:p>
          <a:p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</a:t>
            </a:r>
          </a:p>
          <a:p>
            <a:pPr algn="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 начальных классов</a:t>
            </a:r>
          </a:p>
          <a:p>
            <a:pPr algn="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Колданова</a:t>
            </a: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Андреевна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60320" y="414528"/>
            <a:ext cx="65403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«Начальная общеобразовательная школа №11»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17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8944" y="1170724"/>
            <a:ext cx="81442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</a:rPr>
              <a:t>Давайте вспомним:</a:t>
            </a:r>
            <a:endParaRPr lang="ru-RU" sz="4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</a:rPr>
              <a:t>Сколько единиц в десятке?</a:t>
            </a:r>
            <a:endParaRPr lang="ru-RU" sz="4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</a:rPr>
              <a:t>Сколько десятков в сотне?</a:t>
            </a:r>
            <a:endParaRPr lang="ru-RU" sz="4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</a:rPr>
              <a:t>Сколько сотен в тысяче?</a:t>
            </a:r>
            <a:endParaRPr lang="ru-RU" sz="4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79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7440" y="0"/>
            <a:ext cx="66396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Прочитаем названия чисел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084080"/>
              </p:ext>
            </p:extLst>
          </p:nvPr>
        </p:nvGraphicFramePr>
        <p:xfrm>
          <a:off x="1316735" y="769441"/>
          <a:ext cx="10180319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2204">
                  <a:extLst>
                    <a:ext uri="{9D8B030D-6E8A-4147-A177-3AD203B41FA5}">
                      <a16:colId xmlns:a16="http://schemas.microsoft.com/office/drawing/2014/main" val="1351310070"/>
                    </a:ext>
                  </a:extLst>
                </a:gridCol>
                <a:gridCol w="3494675">
                  <a:extLst>
                    <a:ext uri="{9D8B030D-6E8A-4147-A177-3AD203B41FA5}">
                      <a16:colId xmlns:a16="http://schemas.microsoft.com/office/drawing/2014/main" val="1348815597"/>
                    </a:ext>
                  </a:extLst>
                </a:gridCol>
                <a:gridCol w="3393440">
                  <a:extLst>
                    <a:ext uri="{9D8B030D-6E8A-4147-A177-3AD203B41FA5}">
                      <a16:colId xmlns:a16="http://schemas.microsoft.com/office/drawing/2014/main" val="4030340854"/>
                    </a:ext>
                  </a:extLst>
                </a:gridCol>
              </a:tblGrid>
              <a:tr h="5705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Число</a:t>
                      </a:r>
                      <a:r>
                        <a:rPr lang="ru-RU" sz="3200" baseline="0" dirty="0" smtClean="0"/>
                        <a:t> сотен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Запись цифрами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Название 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9045046"/>
                  </a:ext>
                </a:extLst>
              </a:tr>
              <a:tr h="5705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 сотни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Двести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488931"/>
                  </a:ext>
                </a:extLst>
              </a:tr>
              <a:tr h="5705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 сотни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Триста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706659"/>
                  </a:ext>
                </a:extLst>
              </a:tr>
              <a:tr h="5705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 сотни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Четыреста 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8152353"/>
                  </a:ext>
                </a:extLst>
              </a:tr>
              <a:tr h="5705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 сотен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Пятьсот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462126"/>
                  </a:ext>
                </a:extLst>
              </a:tr>
              <a:tr h="5705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 сотен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Шестьсот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143542"/>
                  </a:ext>
                </a:extLst>
              </a:tr>
              <a:tr h="5705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7 сотен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700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Семьсот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6524174"/>
                  </a:ext>
                </a:extLst>
              </a:tr>
              <a:tr h="5705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8 сотен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800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Восемьсот 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7404484"/>
                  </a:ext>
                </a:extLst>
              </a:tr>
              <a:tr h="5705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9 сотен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900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Девятьсот</a:t>
                      </a:r>
                      <a:r>
                        <a:rPr lang="ru-RU" sz="3200" baseline="0" dirty="0" smtClean="0"/>
                        <a:t> 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796977"/>
                  </a:ext>
                </a:extLst>
              </a:tr>
              <a:tr h="57058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 сотен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1000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Тысяча 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0465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99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4432" y="1365504"/>
            <a:ext cx="62013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Что такое тысяча?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2267712" y="3121152"/>
            <a:ext cx="698486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Самое маленькое четырёхзначное число.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разряд единиц, десятков, сотен.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1000=10 сотен.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80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36064" y="1194816"/>
            <a:ext cx="59538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считают в тысячах?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6660" y="2512060"/>
            <a:ext cx="10820142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Население</a:t>
            </a:r>
            <a:r>
              <a:rPr lang="ru-RU" dirty="0" smtClean="0"/>
              <a:t> </a:t>
            </a:r>
            <a:r>
              <a:rPr lang="ru-RU" sz="4400" dirty="0" smtClean="0"/>
              <a:t>города или села, тираж книг,</a:t>
            </a:r>
          </a:p>
          <a:p>
            <a:r>
              <a:rPr lang="ru-RU" sz="4400" dirty="0" smtClean="0"/>
              <a:t> расстояние между городами в километрах,</a:t>
            </a:r>
          </a:p>
          <a:p>
            <a:r>
              <a:rPr lang="ru-RU" sz="4400" dirty="0" smtClean="0"/>
              <a:t> деньги.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0508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9072" y="658368"/>
            <a:ext cx="91946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складывают и вычитают тысячи?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9312" y="2591816"/>
            <a:ext cx="109360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же, как однозначные числа, десятки и сотни.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216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7024" y="804672"/>
            <a:ext cx="25170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43456" y="1987296"/>
            <a:ext cx="374814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 + 5000 =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7000 – 6000=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9000+1000=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10000 – 5000 =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47232" y="1889760"/>
            <a:ext cx="19507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7000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10000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5000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75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3456" y="1182624"/>
            <a:ext cx="844353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урока:</a:t>
            </a:r>
          </a:p>
          <a:p>
            <a:pPr marL="285750" indent="-285750">
              <a:buFontTx/>
              <a:buChar char="-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 тысяче сотен? Десятков?</a:t>
            </a:r>
          </a:p>
          <a:p>
            <a:pPr marL="285750" indent="-285750">
              <a:buFontTx/>
              <a:buChar char="-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складывают и вычитают тысячи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88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45</TotalTime>
  <Words>187</Words>
  <Application>Microsoft Office PowerPoint</Application>
  <PresentationFormat>Широкоэкранный</PresentationFormat>
  <Paragraphs>67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Corbel</vt:lpstr>
      <vt:lpstr>Gill Sans MT</vt:lpstr>
      <vt:lpstr>Impact</vt:lpstr>
      <vt:lpstr>Times New Roman</vt:lpstr>
      <vt:lpstr>Badge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дым</dc:creator>
  <cp:lastModifiedBy>дым</cp:lastModifiedBy>
  <cp:revision>6</cp:revision>
  <dcterms:created xsi:type="dcterms:W3CDTF">2022-12-11T13:03:12Z</dcterms:created>
  <dcterms:modified xsi:type="dcterms:W3CDTF">2022-12-11T13:49:09Z</dcterms:modified>
</cp:coreProperties>
</file>