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15DA-77E5-4EFF-A09F-17EF106BF00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B7585-8FC4-4987-AB39-4355A4B5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15DA-77E5-4EFF-A09F-17EF106BF00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B7585-8FC4-4987-AB39-4355A4B5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15DA-77E5-4EFF-A09F-17EF106BF00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B7585-8FC4-4987-AB39-4355A4B5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15DA-77E5-4EFF-A09F-17EF106BF00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B7585-8FC4-4987-AB39-4355A4B5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15DA-77E5-4EFF-A09F-17EF106BF00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B7585-8FC4-4987-AB39-4355A4B5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15DA-77E5-4EFF-A09F-17EF106BF00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B7585-8FC4-4987-AB39-4355A4B5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15DA-77E5-4EFF-A09F-17EF106BF00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B7585-8FC4-4987-AB39-4355A4B5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15DA-77E5-4EFF-A09F-17EF106BF00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B7585-8FC4-4987-AB39-4355A4B5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15DA-77E5-4EFF-A09F-17EF106BF00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B7585-8FC4-4987-AB39-4355A4B5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15DA-77E5-4EFF-A09F-17EF106BF00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B7585-8FC4-4987-AB39-4355A4B5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15DA-77E5-4EFF-A09F-17EF106BF00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B7585-8FC4-4987-AB39-4355A4B5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F15DA-77E5-4EFF-A09F-17EF106BF00A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B7585-8FC4-4987-AB39-4355A4B5F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591384"/>
            <a:ext cx="6732240" cy="84745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Аллаярова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Павловна,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учитель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начальных классов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092961" y="524018"/>
            <a:ext cx="6858000" cy="578813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№1 с. Шаран»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47051" y="2183530"/>
            <a:ext cx="5839740" cy="131574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405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Занимательные </a:t>
            </a:r>
            <a:r>
              <a:rPr lang="ru-RU" sz="405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задания </a:t>
            </a:r>
          </a:p>
          <a:p>
            <a:pPr algn="ctr"/>
            <a:r>
              <a:rPr lang="ru-RU" sz="405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по русскому языку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84047"/>
            <a:ext cx="1395531" cy="17424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6871" y="310719"/>
            <a:ext cx="1721861" cy="227393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421" y="3499275"/>
            <a:ext cx="2353260" cy="332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536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ИГРА «ЛЮБОПЫТНЫЙ»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i="1" dirty="0" smtClean="0">
                <a:solidFill>
                  <a:srgbClr val="C00000"/>
                </a:solidFill>
              </a:rPr>
              <a:t>На любой вопрос называйте слова, </a:t>
            </a:r>
            <a:br>
              <a:rPr lang="ru-RU" sz="2700" b="1" i="1" dirty="0" smtClean="0">
                <a:solidFill>
                  <a:srgbClr val="C00000"/>
                </a:solidFill>
              </a:rPr>
            </a:br>
            <a:r>
              <a:rPr lang="ru-RU" sz="2700" b="1" i="1" dirty="0" smtClean="0">
                <a:solidFill>
                  <a:srgbClr val="C00000"/>
                </a:solidFill>
              </a:rPr>
              <a:t>которые начинаются со звука [в]</a:t>
            </a:r>
            <a:endParaRPr lang="ru-RU" sz="27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28" y="2285992"/>
            <a:ext cx="5929354" cy="4071966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ru-RU" b="1" dirty="0" smtClean="0"/>
              <a:t>Как тебя зовут?</a:t>
            </a:r>
          </a:p>
          <a:p>
            <a:pPr>
              <a:buFontTx/>
              <a:buChar char="-"/>
            </a:pPr>
            <a:r>
              <a:rPr lang="ru-RU" b="1" dirty="0" smtClean="0"/>
              <a:t>А фамилия?</a:t>
            </a:r>
          </a:p>
          <a:p>
            <a:pPr>
              <a:buFontTx/>
              <a:buChar char="-"/>
            </a:pPr>
            <a:r>
              <a:rPr lang="ru-RU" b="1" dirty="0" smtClean="0"/>
              <a:t>Откуда ты приехал?</a:t>
            </a:r>
          </a:p>
          <a:p>
            <a:pPr>
              <a:buFontTx/>
              <a:buChar char="-"/>
            </a:pPr>
            <a:r>
              <a:rPr lang="ru-RU" b="1" dirty="0" smtClean="0"/>
              <a:t>А что там растёт?</a:t>
            </a:r>
          </a:p>
          <a:p>
            <a:pPr>
              <a:buFontTx/>
              <a:buChar char="-"/>
            </a:pPr>
            <a:r>
              <a:rPr lang="ru-RU" b="1" dirty="0" smtClean="0"/>
              <a:t>А ещё что?</a:t>
            </a:r>
          </a:p>
          <a:p>
            <a:pPr>
              <a:buFontTx/>
              <a:buChar char="-"/>
            </a:pPr>
            <a:r>
              <a:rPr lang="ru-RU" b="1" dirty="0" smtClean="0"/>
              <a:t>Какие птицы там водятся?</a:t>
            </a:r>
          </a:p>
          <a:p>
            <a:pPr>
              <a:buFontTx/>
              <a:buChar char="-"/>
            </a:pPr>
            <a:r>
              <a:rPr lang="ru-RU" b="1" dirty="0" smtClean="0"/>
              <a:t>А на чём ты поедешь обратно?</a:t>
            </a:r>
          </a:p>
          <a:p>
            <a:pPr>
              <a:buFontTx/>
              <a:buChar char="-"/>
            </a:pPr>
            <a:r>
              <a:rPr lang="ru-RU" b="1" dirty="0" smtClean="0"/>
              <a:t>Какой подарок ты привезёшь маме?</a:t>
            </a:r>
          </a:p>
          <a:p>
            <a:pPr>
              <a:buFontTx/>
              <a:buChar char="-"/>
            </a:pPr>
            <a:r>
              <a:rPr lang="ru-RU" b="1" dirty="0" smtClean="0"/>
              <a:t>Какой подарок ты привезёшь папе?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786578" y="2071678"/>
            <a:ext cx="1900222" cy="4054485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АНАГРАММЫ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800" b="1" i="1" dirty="0" smtClean="0">
                <a:solidFill>
                  <a:srgbClr val="C00000"/>
                </a:solidFill>
              </a:rPr>
              <a:t>Придумайте новые слова, </a:t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>состоящие из этих же букв, но в другом порядке.</a:t>
            </a:r>
            <a:r>
              <a:rPr lang="ru-RU" sz="4000" b="1" i="1" dirty="0" smtClean="0">
                <a:solidFill>
                  <a:srgbClr val="C00000"/>
                </a:solidFill>
              </a:rPr>
              <a:t/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28" y="2071678"/>
            <a:ext cx="3067072" cy="405448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АТЛАС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АКТ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АДРЕС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АРМИЯ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АВТОР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ВХОД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ВЫБОР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2071678"/>
            <a:ext cx="3686172" cy="405448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САЛАТ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ТАК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СРЕДА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МАРИЯ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ТОВАР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ВДОХ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ОБРЫВ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ПЕРЕВЁРТЫШИ.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800" b="1" i="1" dirty="0" smtClean="0">
                <a:solidFill>
                  <a:srgbClr val="C00000"/>
                </a:solidFill>
              </a:rPr>
              <a:t>Прочитайте предложения наоборот. </a:t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>(справа налево)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71604" y="2357430"/>
            <a:ext cx="6500858" cy="376873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АННА, БАРАБАН НА!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АСЯ, МОЛОКО ОКОЛО МЯСА.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АВОСЬ СОВА ТУТ.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АЛЛА РВАЛА ЛАВР.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АРБУЗ У ЗУБРА.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А ЛИЗА МАЗАЛА.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ГОРИ, ПИРОГ.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58016" y="1600200"/>
            <a:ext cx="1828784" cy="4525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ПРИДУМАЙТЕ РИФМУ.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14480" y="1600200"/>
            <a:ext cx="278132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БАГАЖ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БЕЛКА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БОР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ВОРОНА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ВРАЧ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ВАГОН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БОЧКА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ПАЛОЧКА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4" y="1600200"/>
            <a:ext cx="3543296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ГАРАЖ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ГРЕЛКА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СПОР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КОРОНА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ГРАЧ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ЗАГОН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ТОЧКА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ГАЛОЧКА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НАЙДИТЕ СЛОВО В СЛОВЕ.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85852" y="1600200"/>
            <a:ext cx="2928958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ГРОЗА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ГАЗЕТА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ГОСТЬ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ГИТАРА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ГРАДУСНИК</a:t>
            </a:r>
          </a:p>
          <a:p>
            <a:pPr>
              <a:buNone/>
            </a:pPr>
            <a:endParaRPr lang="ru-RU" b="1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ГОЛОВА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ДУДОЧКА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ДУБОК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40055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РОЗА, РОГ, ГОРА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ГАЗ, ТАЗ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СТОГ, ОСЬ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ТАРА, ТИГР, ТИР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ГРАД, УС, САНИ, ГУСИ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ЛОВ, ГОЛ, ВАЛ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ДОЧКА, УДОЧКА</a:t>
            </a:r>
          </a:p>
          <a:p>
            <a:pPr>
              <a:buNone/>
            </a:pPr>
            <a:endParaRPr lang="ru-RU" sz="8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ДУБ, БОК, КОД, БУК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ГРАММАТИЧЕСКАЯ АРИФМЕТИКА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1785926"/>
            <a:ext cx="5857916" cy="4429156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ДО + участок земли, засаженный фруктовыми деревьями + А = ?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Кабан – ан + лук = ?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 + домашнее животное с мягкой пушистой шерстью = ?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Часть –Ь + ушко – О + А = ?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ДО + зарытые в землю ценности =?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КАР + знак препинания = ?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643702" y="1785926"/>
            <a:ext cx="2043098" cy="43402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ДОСАДА</a:t>
            </a:r>
          </a:p>
          <a:p>
            <a:pPr>
              <a:buNone/>
            </a:pPr>
            <a:endParaRPr lang="ru-RU" sz="8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8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КАБЛУК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СКОТ</a:t>
            </a:r>
          </a:p>
          <a:p>
            <a:pPr>
              <a:buNone/>
            </a:pPr>
            <a:endParaRPr lang="ru-RU" sz="8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ЧАСТУШКА</a:t>
            </a:r>
          </a:p>
          <a:p>
            <a:pPr>
              <a:buNone/>
            </a:pPr>
            <a:endParaRPr lang="ru-RU" sz="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ДОКЛАД</a:t>
            </a:r>
          </a:p>
          <a:p>
            <a:pPr>
              <a:buNone/>
            </a:pPr>
            <a:endParaRPr lang="ru-RU" sz="8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КАРТОЧКА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ОТГАДАЙ РЕБУС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026" name="Picture 2" descr="C:\Users\User\Desktop\Без названи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714488"/>
            <a:ext cx="4572032" cy="1162050"/>
          </a:xfrm>
          <a:prstGeom prst="rect">
            <a:avLst/>
          </a:prstGeom>
          <a:solidFill>
            <a:srgbClr val="FFFF00"/>
          </a:solidFill>
        </p:spPr>
      </p:pic>
      <p:pic>
        <p:nvPicPr>
          <p:cNvPr id="1027" name="Picture 3" descr="C:\Users\User\Desktop\2(56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786058"/>
            <a:ext cx="4500594" cy="1285884"/>
          </a:xfrm>
          <a:prstGeom prst="rect">
            <a:avLst/>
          </a:prstGeom>
          <a:noFill/>
        </p:spPr>
      </p:pic>
      <p:pic>
        <p:nvPicPr>
          <p:cNvPr id="1028" name="Picture 4" descr="C:\Users\User\Desktop\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4286256"/>
            <a:ext cx="4214842" cy="12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Расколдуй слово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1538" y="1785926"/>
            <a:ext cx="3500462" cy="434023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Нужно «расколдовать»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слово, расставив буквы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в алфавитном 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порядке.</a:t>
            </a:r>
            <a:endParaRPr lang="ru-RU" sz="8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Снйяы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	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Чнмарйы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	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Пйсело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	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Иытхрй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	гурд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714488"/>
            <a:ext cx="4186238" cy="464347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Нужно записать слова,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буквы которых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обозначены числами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по их месту.</a:t>
            </a: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 marL="358775" indent="-358775">
              <a:buAutoNum type="arabicPlain" startAt="20"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  21   25   1</a:t>
            </a:r>
          </a:p>
          <a:p>
            <a:pPr marL="358775" lvl="1" indent="-358775">
              <a:buAutoNum type="arabicPlain" startAt="13"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  10   19  1</a:t>
            </a:r>
          </a:p>
          <a:p>
            <a:pPr marL="514350" indent="-514350">
              <a:buNone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12   18   16  20</a:t>
            </a:r>
          </a:p>
          <a:p>
            <a:pPr marL="0" lvl="1" indent="0">
              <a:buAutoNum type="arabicPlain" startAt="9"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    1     33   24</a:t>
            </a:r>
          </a:p>
          <a:p>
            <a:pPr marL="0" indent="0">
              <a:buNone/>
            </a:pP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5    6    15    30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Найди гласную.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71604" y="1600200"/>
            <a:ext cx="2924196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М Л К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Х Р Ш 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Д Р Г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М Л Т К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Б Б Ш К 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В Р Н 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К П С Т 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Л С Ц 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Ч Т Л Ь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Молоко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Хорошо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Друг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Молоток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Бабушка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Ворона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Капуста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Лисица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Учитель 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Догадайся!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200" b="1" i="1" dirty="0" smtClean="0">
                <a:solidFill>
                  <a:srgbClr val="C00000"/>
                </a:solidFill>
              </a:rPr>
              <a:t>Уберите ударный слог и 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напишите новое слово.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57290" y="2214554"/>
            <a:ext cx="3138510" cy="3911609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РАДУГА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БАБОЧКИ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ЛЕСНИК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УТОЧКА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КОРМУШКА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ПОРТФЕЛЬ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>ВЕТРЯНКА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2214553"/>
            <a:ext cx="3286148" cy="3929091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ДУГА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БОЧКИ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ЛЕС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ТОЧКА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КОРКА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ПОРТ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ВЕТКА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Шарады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85852" y="1643050"/>
            <a:ext cx="3209948" cy="448311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Корень мой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находится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 цене.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 очерке найди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приставку мне.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Суффикс мой в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Тетрадке вы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встречали,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Вся же – в дневнике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Я и в журнале.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571612"/>
            <a:ext cx="3571900" cy="47149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Вы рыбного супа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названье возьмите.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Букву «М» к началу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присоедините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Тут же всем и каждому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знакомое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Явится в ответе</a:t>
            </a: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насекомое.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Подбери антоним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57290" y="1600200"/>
            <a:ext cx="3786214" cy="4525963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Есть люди добрые и …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Храбрые и …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Умные и …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Красивые и …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Здоровые и ..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Весёлые и …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Старые и …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Прямые и …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Откровенные и …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2132" y="1600200"/>
            <a:ext cx="3114668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Злые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Трусливые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Глупые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Уродливые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Больные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Угрюмые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Молодые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Скрытные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Хитрые 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ИГРА «СОБЕРИ СЛОВО»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1538" y="1600200"/>
            <a:ext cx="3424262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Л                 РО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Ё                  ГО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РО               БО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ЖИ              ЗА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РА                РА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СТО             ТА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АС                МЕ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СЯЦ              Т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Д                   НО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КИ                 ПА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МЕСЯЦ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ЁЖИКИ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СТОЛ</a:t>
            </a:r>
            <a:b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РОЗА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ГОРОД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АСТРА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РАБОТА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ИГРА «КТО БОЛЬШЕ?»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28" y="1785926"/>
            <a:ext cx="6572296" cy="4340237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Придумайте слова, в которых звук [и] был бы в начале слова?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Вспомните слова о зиме со звуком [а], без звука [а].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Перечислите месяцы года, в котором есть звук [а].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Назовите животных, где встречается звук [о].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300</TotalTime>
  <Words>481</Words>
  <Application>Microsoft Office PowerPoint</Application>
  <PresentationFormat>Экран (4:3)</PresentationFormat>
  <Paragraphs>203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Arial Black</vt:lpstr>
      <vt:lpstr>Calibri</vt:lpstr>
      <vt:lpstr>Times New Roman</vt:lpstr>
      <vt:lpstr>Тема Office</vt:lpstr>
      <vt:lpstr>МБОУ «СОШ №1 с. Шаран»</vt:lpstr>
      <vt:lpstr> ОТГАДАЙ РЕБУС</vt:lpstr>
      <vt:lpstr> Расколдуй слово</vt:lpstr>
      <vt:lpstr>Найди гласную.</vt:lpstr>
      <vt:lpstr>   Догадайся! Уберите ударный слог и  напишите новое слово.</vt:lpstr>
      <vt:lpstr>Шарады</vt:lpstr>
      <vt:lpstr> Подбери антоним</vt:lpstr>
      <vt:lpstr>   ИГРА «СОБЕРИ СЛОВО»</vt:lpstr>
      <vt:lpstr> ИГРА «КТО БОЛЬШЕ?»</vt:lpstr>
      <vt:lpstr> ИГРА «ЛЮБОПЫТНЫЙ» На любой вопрос называйте слова,  которые начинаются со звука [в]</vt:lpstr>
      <vt:lpstr>  АНАГРАММЫ Придумайте новые слова,  состоящие из этих же букв, но в другом порядке. </vt:lpstr>
      <vt:lpstr> ПЕРЕВЁРТЫШИ. Прочитайте предложения наоборот.  (справа налево)</vt:lpstr>
      <vt:lpstr> ПРИДУМАЙТЕ РИФМУ.</vt:lpstr>
      <vt:lpstr> НАЙДИТЕ СЛОВО В СЛОВЕ.</vt:lpstr>
      <vt:lpstr>ГРАММАТИЧЕСКАЯ АРИФМЕТИКА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ЗАНИМАТЕЛЬНЫЙ РУССКИЙ ЯЗЫК</dc:title>
  <dc:creator>User</dc:creator>
  <cp:lastModifiedBy>Альфия Галлямова</cp:lastModifiedBy>
  <cp:revision>32</cp:revision>
  <dcterms:created xsi:type="dcterms:W3CDTF">2017-01-17T09:59:27Z</dcterms:created>
  <dcterms:modified xsi:type="dcterms:W3CDTF">2022-12-11T06:28:38Z</dcterms:modified>
</cp:coreProperties>
</file>