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45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963144-E917-4A51-A3A5-2AA9B60DCA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01F4AEA-CA95-4E8B-A999-E68F707D016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2051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3144-E917-4A51-A3A5-2AA9B60DCA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4AEA-CA95-4E8B-A999-E68F707D0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171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3144-E917-4A51-A3A5-2AA9B60DCA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4AEA-CA95-4E8B-A999-E68F707D0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515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3144-E917-4A51-A3A5-2AA9B60DCA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4AEA-CA95-4E8B-A999-E68F707D0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049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3144-E917-4A51-A3A5-2AA9B60DCA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4AEA-CA95-4E8B-A999-E68F707D016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1142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3144-E917-4A51-A3A5-2AA9B60DCA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4AEA-CA95-4E8B-A999-E68F707D0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521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3144-E917-4A51-A3A5-2AA9B60DCA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4AEA-CA95-4E8B-A999-E68F707D0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446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3144-E917-4A51-A3A5-2AA9B60DCA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4AEA-CA95-4E8B-A999-E68F707D0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916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3144-E917-4A51-A3A5-2AA9B60DCA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4AEA-CA95-4E8B-A999-E68F707D0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56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3144-E917-4A51-A3A5-2AA9B60DCA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4AEA-CA95-4E8B-A999-E68F707D0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548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3144-E917-4A51-A3A5-2AA9B60DCA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4AEA-CA95-4E8B-A999-E68F707D0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295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52963144-E917-4A51-A3A5-2AA9B60DCA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D01F4AEA-CA95-4E8B-A999-E68F707D0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79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0_2aed6_f2fca51d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8824" y="1028701"/>
            <a:ext cx="3010143" cy="2257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0_1c504_24e4f09e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162" y="4074320"/>
            <a:ext cx="3235324" cy="2426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0_1d06c_d9bce486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0162" y="320278"/>
            <a:ext cx="2524424" cy="337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0_1eba3_385bd3a1_X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41502" y="296658"/>
            <a:ext cx="2809458" cy="234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 descr="0_2d5a0_96664f56_X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38515" y="2344502"/>
            <a:ext cx="2466380" cy="1651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 descr="0_4aed9_6514042d_XL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74955" y="4018720"/>
            <a:ext cx="2594012" cy="259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0" descr="0_445db_643e4830_XL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34941" y="4218770"/>
            <a:ext cx="2789634" cy="2137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1646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9075" y="219075"/>
            <a:ext cx="1952625" cy="600075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Рысь</a:t>
            </a:r>
            <a:endParaRPr lang="ru-RU" b="1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87926" y="752475"/>
            <a:ext cx="7190544" cy="1323975"/>
          </a:xfrm>
        </p:spPr>
        <p:txBody>
          <a:bodyPr/>
          <a:lstStyle/>
          <a:p>
            <a:pPr marL="34290" indent="0">
              <a:buNone/>
            </a:pPr>
            <a:r>
              <a:rPr lang="ru-RU" dirty="0"/>
              <a:t>Основной пищей этому животному служат лисицы, зайцы. Ловит она кабарожек и телят оленей. Она почти не имеет врагов и только изредка гибнет в волчьих зубах.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Принятые меры охраны </a:t>
            </a:r>
            <a:r>
              <a:rPr lang="ru-RU" dirty="0"/>
              <a:t>– не принимались. Рысь занесена в Красную книгу Сахалинской области.</a:t>
            </a:r>
            <a:endParaRPr lang="ru-RU" dirty="0"/>
          </a:p>
        </p:txBody>
      </p:sp>
      <p:pic>
        <p:nvPicPr>
          <p:cNvPr id="3074" name="Picture 2" descr="Рысь поселилась в Хехцирском заповеднике — Новости Хабаровс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95" y="2076450"/>
            <a:ext cx="7910830" cy="4446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07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731" y="266700"/>
            <a:ext cx="7406640" cy="733425"/>
          </a:xfrm>
        </p:spPr>
        <p:txBody>
          <a:bodyPr>
            <a:normAutofit/>
          </a:bodyPr>
          <a:lstStyle/>
          <a:p>
            <a:pPr algn="ctr"/>
            <a:r>
              <a:rPr lang="ru-RU" sz="4500" b="1" i="1" dirty="0" err="1" smtClean="0"/>
              <a:t>Хвостоносец</a:t>
            </a:r>
            <a:r>
              <a:rPr lang="ru-RU" sz="4500" b="1" i="1" dirty="0" smtClean="0"/>
              <a:t> синий</a:t>
            </a:r>
            <a:endParaRPr lang="ru-RU" sz="45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639" y="1171576"/>
            <a:ext cx="8707136" cy="1638300"/>
          </a:xfrm>
        </p:spPr>
        <p:txBody>
          <a:bodyPr>
            <a:normAutofit lnSpcReduction="10000"/>
          </a:bodyPr>
          <a:lstStyle/>
          <a:p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Самая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крупная дневная бабочка России. 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можно встретить лишь на Южном Сахалине и островах Кунашир, Итуруп и Шикотан, там, где растет дерево </a:t>
            </a:r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бархат </a:t>
            </a:r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сахалинский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Гусеница синего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хвостоносца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кормится только его листьями и ничем другим. 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665" y="2638425"/>
            <a:ext cx="5384115" cy="4056033"/>
          </a:xfrm>
        </p:spPr>
      </p:pic>
    </p:spTree>
    <p:extLst>
      <p:ext uri="{BB962C8B-B14F-4D97-AF65-F5344CB8AC3E}">
        <p14:creationId xmlns:p14="http://schemas.microsoft.com/office/powerpoint/2010/main" val="1574105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243" y="485775"/>
            <a:ext cx="8401050" cy="1356360"/>
          </a:xfrm>
        </p:spPr>
        <p:txBody>
          <a:bodyPr/>
          <a:lstStyle/>
          <a:p>
            <a:r>
              <a:rPr lang="ru-RU" b="1" i="1" dirty="0" smtClean="0"/>
              <a:t>Игра «Плавает, бегает, летает»</a:t>
            </a:r>
            <a:endParaRPr lang="ru-RU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300" y="1965960"/>
            <a:ext cx="7692937" cy="4360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23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кология поведения в повседневной жиз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651" y="323335"/>
            <a:ext cx="7054850" cy="6304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96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52475" y="269081"/>
            <a:ext cx="7989570" cy="101727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Разрушение мест обитания животных</a:t>
            </a:r>
          </a:p>
        </p:txBody>
      </p:sp>
      <p:pic>
        <p:nvPicPr>
          <p:cNvPr id="176132" name="Picture 4" descr="0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9552" y="1190625"/>
            <a:ext cx="7775415" cy="5143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243187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5" descr="0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6719" y="253007"/>
            <a:ext cx="8422481" cy="631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42444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0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524" y="582365"/>
            <a:ext cx="8429625" cy="5616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97086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5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525" y="806766"/>
            <a:ext cx="8401050" cy="5460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473068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рупнейшие разливы нефти в истории человечества | Neftegaz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" y="733425"/>
            <a:ext cx="8087760" cy="535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800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851" y="332656"/>
            <a:ext cx="829627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Tx/>
              <a:buNone/>
            </a:pPr>
            <a:r>
              <a:rPr lang="ru-RU" sz="2800" b="1" dirty="0" smtClean="0"/>
              <a:t>Ученые мира в 1966 году создали Международный союз охраны природы, который стал изучать, каким растениям и животным надо помочь в первую очередь. Составили списки растений, которые исчезли или находятся под угрозой, издали в виде книги и назвали ее Красная книга.</a:t>
            </a:r>
            <a:endParaRPr lang="ru-RU" sz="2800" dirty="0"/>
          </a:p>
        </p:txBody>
      </p:sp>
      <p:pic>
        <p:nvPicPr>
          <p:cNvPr id="3" name="Рисунок 2" descr="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03828" y="3114675"/>
            <a:ext cx="2649648" cy="3397746"/>
          </a:xfrm>
          <a:prstGeom prst="rect">
            <a:avLst/>
          </a:prstGeom>
        </p:spPr>
      </p:pic>
      <p:pic>
        <p:nvPicPr>
          <p:cNvPr id="2050" name="Picture 2" descr="Красная книга России. Животные, растения, птицы, насекомые», Дмитрий  Лукашанец – скачать pdf на ЛитРес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655" y="3078813"/>
            <a:ext cx="2641589" cy="343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расная книга: красная книга россии 2020, красная книга 2020 года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4" r="23994" b="4791"/>
          <a:stretch/>
        </p:blipFill>
        <p:spPr bwMode="auto">
          <a:xfrm>
            <a:off x="3436326" y="3170485"/>
            <a:ext cx="2291420" cy="328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51991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9816" y="212496"/>
            <a:ext cx="7210396" cy="738717"/>
          </a:xfrm>
        </p:spPr>
        <p:txBody>
          <a:bodyPr>
            <a:normAutofit/>
          </a:bodyPr>
          <a:lstStyle/>
          <a:p>
            <a:pPr algn="ctr"/>
            <a:r>
              <a:rPr lang="ru-RU" b="1" i="1" dirty="0"/>
              <a:t>Восточносибирская росомаха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950" y="1595883"/>
            <a:ext cx="6088534" cy="3940150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140053" y="857166"/>
            <a:ext cx="2507897" cy="5571423"/>
          </a:xfrm>
        </p:spPr>
        <p:txBody>
          <a:bodyPr>
            <a:normAutofit fontScale="85000" lnSpcReduction="20000"/>
          </a:bodyPr>
          <a:lstStyle/>
          <a:p>
            <a:pPr marL="34290" indent="0">
              <a:buNone/>
            </a:pPr>
            <a:r>
              <a:rPr lang="ru-RU" dirty="0"/>
              <a:t>Редкая, слабо изученная островная форма с сокращающейся численностью.</a:t>
            </a:r>
            <a:r>
              <a:rPr lang="ru-RU" sz="1050" dirty="0"/>
              <a:t/>
            </a:r>
            <a:br>
              <a:rPr lang="ru-RU" sz="1050" dirty="0"/>
            </a:br>
            <a:r>
              <a:rPr lang="ru-RU" dirty="0"/>
              <a:t>На охоте росомаха беспощадна и изобретательна. Очень вынослива, способна часами преследовать жертву и загонять до полного изнеможения даже таких прекрасных бегунов, как олень, коза, лось. Она подолгу поджидает добычу или идёт по следам рыси и подбирает недоеденные ею остатки добычи</a:t>
            </a:r>
            <a:r>
              <a:rPr lang="ru-RU" dirty="0" smtClean="0"/>
              <a:t>. И </a:t>
            </a:r>
            <a:r>
              <a:rPr lang="ru-RU" dirty="0"/>
              <a:t>всё же, несмотря на хищнический нрав росомахи, она легко приручается и охотно живёт рядом с человеком. Становится послушной и ласковой. Охота на росомаху запрещена.</a:t>
            </a:r>
            <a:r>
              <a:rPr lang="ru-RU" sz="1050" dirty="0"/>
              <a:t/>
            </a:r>
            <a:br>
              <a:rPr lang="ru-RU" sz="1050" dirty="0"/>
            </a:br>
            <a:r>
              <a:rPr lang="ru-RU" b="1" dirty="0"/>
              <a:t>Принятые меры охраны.</a:t>
            </a:r>
            <a:r>
              <a:rPr lang="ru-RU" dirty="0"/>
              <a:t> В 1997 году подвид исключён из объектов охотничье-промысловой добычи на территории Сахалинской области. Незначительная часть поголовья охраняется на территории государственного заповедника «</a:t>
            </a:r>
            <a:r>
              <a:rPr lang="ru-RU" dirty="0" err="1"/>
              <a:t>Поронайский</a:t>
            </a:r>
            <a:r>
              <a:rPr lang="ru-RU" dirty="0"/>
              <a:t>». Занесена в Красную книгу Сахалинской области</a:t>
            </a:r>
            <a:endParaRPr lang="ru-RU" sz="10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9069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8675" y="247650"/>
            <a:ext cx="7406640" cy="733425"/>
          </a:xfrm>
        </p:spPr>
        <p:txBody>
          <a:bodyPr>
            <a:normAutofit/>
          </a:bodyPr>
          <a:lstStyle/>
          <a:p>
            <a:pPr algn="ctr"/>
            <a:r>
              <a:rPr lang="ru-RU" sz="4500" b="1" i="1" dirty="0" smtClean="0"/>
              <a:t>Сахалинский осётр</a:t>
            </a:r>
            <a:endParaRPr lang="ru-RU" sz="4500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91" y="2381017"/>
            <a:ext cx="7560585" cy="4078629"/>
          </a:xfrm>
        </p:spPr>
      </p:pic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674730" y="981076"/>
            <a:ext cx="7951109" cy="1543050"/>
          </a:xfrm>
        </p:spPr>
        <p:txBody>
          <a:bodyPr>
            <a:noAutofit/>
          </a:bodyPr>
          <a:lstStyle/>
          <a:p>
            <a:r>
              <a:rPr lang="ru-RU" sz="1350" b="1" dirty="0"/>
              <a:t>Сахалинский </a:t>
            </a:r>
            <a:r>
              <a:rPr lang="ru-RU" sz="1350" b="1" dirty="0"/>
              <a:t>осётр </a:t>
            </a:r>
            <a:r>
              <a:rPr lang="ru-RU" sz="1350" dirty="0"/>
              <a:t>— очень редкий малоизученный вид </a:t>
            </a:r>
            <a:r>
              <a:rPr lang="ru-RU" sz="1350" dirty="0"/>
              <a:t>осётра, находящийся </a:t>
            </a:r>
            <a:r>
              <a:rPr lang="ru-RU" sz="1350" dirty="0"/>
              <a:t>под угрозой </a:t>
            </a:r>
            <a:r>
              <a:rPr lang="ru-RU" sz="1350" dirty="0"/>
              <a:t>исчезновения. Достигает </a:t>
            </a:r>
            <a:r>
              <a:rPr lang="ru-RU" sz="1350" dirty="0"/>
              <a:t>максимальной длины 2 м и веса 60 </a:t>
            </a:r>
            <a:r>
              <a:rPr lang="ru-RU" sz="1350" dirty="0"/>
              <a:t>кг</a:t>
            </a:r>
            <a:r>
              <a:rPr lang="ru-RU" sz="1350" dirty="0"/>
              <a:t>. </a:t>
            </a:r>
            <a:r>
              <a:rPr lang="ru-RU" sz="1350" dirty="0"/>
              <a:t>Обитает в </a:t>
            </a:r>
            <a:r>
              <a:rPr lang="ru-RU" sz="1350" dirty="0"/>
              <a:t>водах Японского и Охотского морей и Татарского пролива</a:t>
            </a:r>
            <a:r>
              <a:rPr lang="ru-RU" sz="1350" dirty="0"/>
              <a:t>.</a:t>
            </a:r>
          </a:p>
          <a:p>
            <a:r>
              <a:rPr lang="ru-RU" sz="1350" b="1" dirty="0"/>
              <a:t>Причины изменения численности и распространения: </a:t>
            </a:r>
            <a:endParaRPr lang="ru-RU" sz="1350" b="1" dirty="0"/>
          </a:p>
          <a:p>
            <a:pPr marL="0" indent="0">
              <a:buNone/>
            </a:pPr>
            <a:r>
              <a:rPr lang="ru-RU" sz="1350" b="1" dirty="0"/>
              <a:t>     </a:t>
            </a:r>
            <a:r>
              <a:rPr lang="ru-RU" sz="1350" dirty="0"/>
              <a:t>Главная причина - браконьерский вылов, а     также загрязнение </a:t>
            </a:r>
            <a:r>
              <a:rPr lang="ru-RU" sz="1350" dirty="0"/>
              <a:t>нерестовых рек </a:t>
            </a:r>
            <a:r>
              <a:rPr lang="ru-RU" sz="1350" dirty="0"/>
              <a:t>нефтепродуктами.</a:t>
            </a:r>
            <a:endParaRPr lang="ru-RU" sz="1350" dirty="0"/>
          </a:p>
        </p:txBody>
      </p:sp>
    </p:spTree>
    <p:extLst>
      <p:ext uri="{BB962C8B-B14F-4D97-AF65-F5344CB8AC3E}">
        <p14:creationId xmlns:p14="http://schemas.microsoft.com/office/powerpoint/2010/main" val="158577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62</TotalTime>
  <Words>202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Corbel</vt:lpstr>
      <vt:lpstr>Times New Roman</vt:lpstr>
      <vt:lpstr>Базис</vt:lpstr>
      <vt:lpstr>Презентация PowerPoint</vt:lpstr>
      <vt:lpstr>Разрушение мест обитания животных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Восточносибирская росомаха</vt:lpstr>
      <vt:lpstr>Сахалинский осётр</vt:lpstr>
      <vt:lpstr>Рысь</vt:lpstr>
      <vt:lpstr>Хвостоносец синий</vt:lpstr>
      <vt:lpstr>Игра «Плавает, бегает, летает»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Юлия</cp:lastModifiedBy>
  <cp:revision>4</cp:revision>
  <dcterms:created xsi:type="dcterms:W3CDTF">2022-11-29T07:19:06Z</dcterms:created>
  <dcterms:modified xsi:type="dcterms:W3CDTF">2022-11-29T08:21:13Z</dcterms:modified>
</cp:coreProperties>
</file>