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74" r:id="rId2"/>
    <p:sldId id="275" r:id="rId3"/>
    <p:sldId id="256" r:id="rId4"/>
    <p:sldId id="260" r:id="rId5"/>
    <p:sldId id="262" r:id="rId6"/>
    <p:sldId id="261" r:id="rId7"/>
    <p:sldId id="265" r:id="rId8"/>
    <p:sldId id="264" r:id="rId9"/>
    <p:sldId id="268" r:id="rId10"/>
    <p:sldId id="271" r:id="rId11"/>
    <p:sldId id="272" r:id="rId12"/>
    <p:sldId id="269" r:id="rId13"/>
    <p:sldId id="277" r:id="rId14"/>
    <p:sldId id="278" r:id="rId15"/>
    <p:sldId id="286" r:id="rId16"/>
    <p:sldId id="270" r:id="rId17"/>
    <p:sldId id="283" r:id="rId18"/>
    <p:sldId id="287" r:id="rId19"/>
    <p:sldId id="284" r:id="rId20"/>
    <p:sldId id="288" r:id="rId21"/>
    <p:sldId id="289" r:id="rId22"/>
    <p:sldId id="259" r:id="rId23"/>
    <p:sldId id="276" r:id="rId24"/>
    <p:sldId id="273" r:id="rId25"/>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5pPr>
    <a:lvl6pPr marL="2286000" algn="l" defTabSz="914400" rtl="0" eaLnBrk="1" latinLnBrk="0" hangingPunct="1">
      <a:defRPr kern="1200">
        <a:solidFill>
          <a:schemeClr val="tx1"/>
        </a:solidFill>
        <a:latin typeface="Century Gothic" panose="020B0502020202020204" pitchFamily="34" charset="0"/>
        <a:ea typeface="+mn-ea"/>
        <a:cs typeface="+mn-cs"/>
      </a:defRPr>
    </a:lvl6pPr>
    <a:lvl7pPr marL="2743200" algn="l" defTabSz="914400" rtl="0" eaLnBrk="1" latinLnBrk="0" hangingPunct="1">
      <a:defRPr kern="1200">
        <a:solidFill>
          <a:schemeClr val="tx1"/>
        </a:solidFill>
        <a:latin typeface="Century Gothic" panose="020B0502020202020204" pitchFamily="34" charset="0"/>
        <a:ea typeface="+mn-ea"/>
        <a:cs typeface="+mn-cs"/>
      </a:defRPr>
    </a:lvl7pPr>
    <a:lvl8pPr marL="3200400" algn="l" defTabSz="914400" rtl="0" eaLnBrk="1" latinLnBrk="0" hangingPunct="1">
      <a:defRPr kern="1200">
        <a:solidFill>
          <a:schemeClr val="tx1"/>
        </a:solidFill>
        <a:latin typeface="Century Gothic" panose="020B0502020202020204" pitchFamily="34" charset="0"/>
        <a:ea typeface="+mn-ea"/>
        <a:cs typeface="+mn-cs"/>
      </a:defRPr>
    </a:lvl8pPr>
    <a:lvl9pPr marL="3657600" algn="l" defTabSz="914400" rtl="0" eaLnBrk="1" latinLnBrk="0" hangingPunct="1">
      <a:defRPr kern="1200">
        <a:solidFill>
          <a:schemeClr val="tx1"/>
        </a:solidFill>
        <a:latin typeface="Century Gothic" panose="020B0502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53" autoAdjust="0"/>
  </p:normalViewPr>
  <p:slideViewPr>
    <p:cSldViewPr>
      <p:cViewPr varScale="1">
        <p:scale>
          <a:sx n="81" d="100"/>
          <a:sy n="81" d="100"/>
        </p:scale>
        <p:origin x="1498"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9F6D5A32-0447-BFBA-A40C-0359866774D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ru-RU"/>
          </a:p>
        </p:txBody>
      </p:sp>
      <p:sp>
        <p:nvSpPr>
          <p:cNvPr id="3" name="Дата 2">
            <a:extLst>
              <a:ext uri="{FF2B5EF4-FFF2-40B4-BE49-F238E27FC236}">
                <a16:creationId xmlns:a16="http://schemas.microsoft.com/office/drawing/2014/main" id="{EEA67993-3E24-3EAF-7F54-CB18F0A5B091}"/>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23C4E286-C3FD-4CC7-9615-F131ADADD553}" type="datetimeFigureOut">
              <a:rPr lang="ru-RU"/>
              <a:pPr>
                <a:defRPr/>
              </a:pPr>
              <a:t>11.12.2022</a:t>
            </a:fld>
            <a:endParaRPr lang="ru-RU"/>
          </a:p>
        </p:txBody>
      </p:sp>
      <p:sp>
        <p:nvSpPr>
          <p:cNvPr id="4" name="Образ слайда 3">
            <a:extLst>
              <a:ext uri="{FF2B5EF4-FFF2-40B4-BE49-F238E27FC236}">
                <a16:creationId xmlns:a16="http://schemas.microsoft.com/office/drawing/2014/main" id="{3A27764A-807D-112F-E163-ADE6B1A7669A}"/>
              </a:ext>
            </a:extLst>
          </p:cNvPr>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a:extLst>
              <a:ext uri="{FF2B5EF4-FFF2-40B4-BE49-F238E27FC236}">
                <a16:creationId xmlns:a16="http://schemas.microsoft.com/office/drawing/2014/main" id="{4AB8B2BB-861D-384D-4935-F23ABC46EF24}"/>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noProof="0"/>
              <a:t>Образец текста</a:t>
            </a:r>
          </a:p>
          <a:p>
            <a:pPr lvl="1"/>
            <a:r>
              <a:rPr lang="ru-RU" noProof="0"/>
              <a:t>Второй уровень</a:t>
            </a:r>
          </a:p>
          <a:p>
            <a:pPr lvl="2"/>
            <a:r>
              <a:rPr lang="ru-RU" noProof="0"/>
              <a:t>Третий уровень</a:t>
            </a:r>
          </a:p>
          <a:p>
            <a:pPr lvl="3"/>
            <a:r>
              <a:rPr lang="ru-RU" noProof="0"/>
              <a:t>Четвертый уровень</a:t>
            </a:r>
          </a:p>
          <a:p>
            <a:pPr lvl="4"/>
            <a:r>
              <a:rPr lang="ru-RU" noProof="0"/>
              <a:t>Пятый уровень</a:t>
            </a:r>
          </a:p>
        </p:txBody>
      </p:sp>
      <p:sp>
        <p:nvSpPr>
          <p:cNvPr id="6" name="Нижний колонтитул 5">
            <a:extLst>
              <a:ext uri="{FF2B5EF4-FFF2-40B4-BE49-F238E27FC236}">
                <a16:creationId xmlns:a16="http://schemas.microsoft.com/office/drawing/2014/main" id="{7A4F7EB9-A4AC-6F9D-EBA4-6057C114DB0B}"/>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ru-RU"/>
          </a:p>
        </p:txBody>
      </p:sp>
      <p:sp>
        <p:nvSpPr>
          <p:cNvPr id="7" name="Номер слайда 6">
            <a:extLst>
              <a:ext uri="{FF2B5EF4-FFF2-40B4-BE49-F238E27FC236}">
                <a16:creationId xmlns:a16="http://schemas.microsoft.com/office/drawing/2014/main" id="{58622FB8-9C98-4454-7684-6017989704B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744B8560-BA20-42E4-B38D-8BC7ABC0570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Образ слайда 1">
            <a:extLst>
              <a:ext uri="{FF2B5EF4-FFF2-40B4-BE49-F238E27FC236}">
                <a16:creationId xmlns:a16="http://schemas.microsoft.com/office/drawing/2014/main" id="{CACAFFD6-D6B9-9A6D-3943-70E2A4855982}"/>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Заметки 2">
            <a:extLst>
              <a:ext uri="{FF2B5EF4-FFF2-40B4-BE49-F238E27FC236}">
                <a16:creationId xmlns:a16="http://schemas.microsoft.com/office/drawing/2014/main" id="{C73A90A0-5E24-1C3D-745A-F18FAD89009D}"/>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a:p>
        </p:txBody>
      </p:sp>
      <p:sp>
        <p:nvSpPr>
          <p:cNvPr id="8196" name="Номер слайда 3">
            <a:extLst>
              <a:ext uri="{FF2B5EF4-FFF2-40B4-BE49-F238E27FC236}">
                <a16:creationId xmlns:a16="http://schemas.microsoft.com/office/drawing/2014/main" id="{173AD4CA-CA65-E70C-582B-F8B7E81C6FC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AFE7ED8B-DBA2-4A1A-AAC7-89B9D844D9CA}" type="slidenum">
              <a:rPr lang="ru-RU" altLang="ru-RU" smtClean="0">
                <a:latin typeface="Calibri" panose="020F0502020204030204" pitchFamily="34" charset="0"/>
              </a:rPr>
              <a:pPr fontAlgn="base">
                <a:spcBef>
                  <a:spcPct val="0"/>
                </a:spcBef>
                <a:spcAft>
                  <a:spcPct val="0"/>
                </a:spcAft>
              </a:pPr>
              <a:t>2</a:t>
            </a:fld>
            <a:endParaRPr lang="ru-RU" altLang="ru-RU">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Образ слайда 1">
            <a:extLst>
              <a:ext uri="{FF2B5EF4-FFF2-40B4-BE49-F238E27FC236}">
                <a16:creationId xmlns:a16="http://schemas.microsoft.com/office/drawing/2014/main" id="{A1BBBA87-B695-086A-4C61-5F0E6B027F8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Заметки 2">
            <a:extLst>
              <a:ext uri="{FF2B5EF4-FFF2-40B4-BE49-F238E27FC236}">
                <a16:creationId xmlns:a16="http://schemas.microsoft.com/office/drawing/2014/main" id="{F4A9E273-9390-65CC-685A-0B085C0CA36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chemeClr val="bg1"/>
                </a:solidFill>
              </a:rPr>
              <a:t>Он в берлоге спит зимой</a:t>
            </a:r>
          </a:p>
          <a:p>
            <a:pPr eaLnBrk="1" hangingPunct="1">
              <a:spcBef>
                <a:spcPct val="0"/>
              </a:spcBef>
            </a:pPr>
            <a:r>
              <a:rPr lang="ru-RU" altLang="ru-RU">
                <a:solidFill>
                  <a:schemeClr val="bg1"/>
                </a:solidFill>
              </a:rPr>
              <a:t>Под большущею сосной.</a:t>
            </a:r>
          </a:p>
          <a:p>
            <a:pPr eaLnBrk="1" hangingPunct="1">
              <a:spcBef>
                <a:spcPct val="0"/>
              </a:spcBef>
            </a:pPr>
            <a:r>
              <a:rPr lang="ru-RU" altLang="ru-RU">
                <a:solidFill>
                  <a:schemeClr val="bg1"/>
                </a:solidFill>
              </a:rPr>
              <a:t>А когда придет весна,</a:t>
            </a:r>
          </a:p>
          <a:p>
            <a:pPr eaLnBrk="1" hangingPunct="1">
              <a:spcBef>
                <a:spcPct val="0"/>
              </a:spcBef>
            </a:pPr>
            <a:r>
              <a:rPr lang="ru-RU" altLang="ru-RU">
                <a:solidFill>
                  <a:schemeClr val="bg1"/>
                </a:solidFill>
              </a:rPr>
              <a:t>Пробуждается от сна.</a:t>
            </a:r>
          </a:p>
          <a:p>
            <a:pPr eaLnBrk="1" hangingPunct="1">
              <a:spcBef>
                <a:spcPct val="0"/>
              </a:spcBef>
            </a:pPr>
            <a:r>
              <a:rPr lang="ru-RU" altLang="ru-RU">
                <a:solidFill>
                  <a:srgbClr val="0070C0"/>
                </a:solidFill>
              </a:rPr>
              <a:t>Эти животные впадают в спячку. Они запасы не делают, </a:t>
            </a:r>
          </a:p>
          <a:p>
            <a:pPr algn="just" eaLnBrk="1" hangingPunct="1">
              <a:spcBef>
                <a:spcPct val="0"/>
              </a:spcBef>
            </a:pPr>
            <a:r>
              <a:rPr lang="ru-RU" altLang="ru-RU">
                <a:solidFill>
                  <a:srgbClr val="0070C0"/>
                </a:solidFill>
              </a:rPr>
              <a:t>а заботятся о тёплой  берлоге. Они осенью стараются наесться посытнее, чтобы зимой крепко спать. </a:t>
            </a:r>
            <a:r>
              <a:rPr lang="ru-RU" altLang="ru-RU">
                <a:solidFill>
                  <a:srgbClr val="000000"/>
                </a:solidFill>
                <a:latin typeface="PT Sans" panose="020B0503020203020204" pitchFamily="34" charset="-52"/>
              </a:rPr>
              <a:t>Медведь на зиму устраивается в берлогу под вывороченным деревом или упавшей елью, и спит он всю зиму - сосёт лапу. Если его разбудить, он может напасть на человека, рассердится, что его разбудили.  Он самый сильный в лесу).</a:t>
            </a:r>
          </a:p>
          <a:p>
            <a:pPr algn="just" eaLnBrk="1" hangingPunct="1">
              <a:spcBef>
                <a:spcPct val="0"/>
              </a:spcBef>
            </a:pPr>
            <a:r>
              <a:rPr lang="ru-RU" altLang="ru-RU">
                <a:solidFill>
                  <a:srgbClr val="000000"/>
                </a:solidFill>
                <a:latin typeface="PT Sans" panose="020B0503020203020204" pitchFamily="34" charset="-52"/>
              </a:rPr>
              <a:t>- Кто еще спит всю зиму? (Ежик, барсук).</a:t>
            </a:r>
          </a:p>
          <a:p>
            <a:pPr eaLnBrk="1" hangingPunct="1">
              <a:spcBef>
                <a:spcPct val="0"/>
              </a:spcBef>
            </a:pPr>
            <a:endParaRPr lang="ru-RU" altLang="ru-RU">
              <a:solidFill>
                <a:srgbClr val="0070C0"/>
              </a:solidFill>
            </a:endParaRPr>
          </a:p>
          <a:p>
            <a:pPr eaLnBrk="1" hangingPunct="1">
              <a:spcBef>
                <a:spcPct val="0"/>
              </a:spcBef>
            </a:pPr>
            <a:endParaRPr lang="ru-RU" altLang="ru-RU"/>
          </a:p>
        </p:txBody>
      </p:sp>
      <p:sp>
        <p:nvSpPr>
          <p:cNvPr id="26628" name="Номер слайда 3">
            <a:extLst>
              <a:ext uri="{FF2B5EF4-FFF2-40B4-BE49-F238E27FC236}">
                <a16:creationId xmlns:a16="http://schemas.microsoft.com/office/drawing/2014/main" id="{4C3FCE21-4F1E-F3CE-D622-AB8842BD7DAE}"/>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423B1BCC-240B-454A-A647-A6E2E9C3BA2E}" type="slidenum">
              <a:rPr lang="ru-RU" altLang="ru-RU" smtClean="0">
                <a:latin typeface="Calibri" panose="020F0502020204030204" pitchFamily="34" charset="0"/>
              </a:rPr>
              <a:pPr fontAlgn="base">
                <a:spcBef>
                  <a:spcPct val="0"/>
                </a:spcBef>
                <a:spcAft>
                  <a:spcPct val="0"/>
                </a:spcAft>
              </a:pPr>
              <a:t>11</a:t>
            </a:fld>
            <a:endParaRPr lang="ru-RU" altLang="ru-RU">
              <a:latin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Образ слайда 1">
            <a:extLst>
              <a:ext uri="{FF2B5EF4-FFF2-40B4-BE49-F238E27FC236}">
                <a16:creationId xmlns:a16="http://schemas.microsoft.com/office/drawing/2014/main" id="{BF4475BC-09AD-264B-9A4A-1557DF0EF1E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Заметки 2">
            <a:extLst>
              <a:ext uri="{FF2B5EF4-FFF2-40B4-BE49-F238E27FC236}">
                <a16:creationId xmlns:a16="http://schemas.microsoft.com/office/drawing/2014/main" id="{57BD1257-DE8A-2887-700D-8AAB84F756C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t>Этот зверь с двумя клыками,</a:t>
            </a:r>
            <a:br>
              <a:rPr lang="ru-RU" altLang="ru-RU"/>
            </a:br>
            <a:r>
              <a:rPr lang="ru-RU" altLang="ru-RU"/>
              <a:t>С очень мощными ногами</a:t>
            </a:r>
            <a:br>
              <a:rPr lang="ru-RU" altLang="ru-RU"/>
            </a:br>
            <a:r>
              <a:rPr lang="ru-RU" altLang="ru-RU"/>
              <a:t>И с лепешкой на носу.</a:t>
            </a:r>
            <a:br>
              <a:rPr lang="ru-RU" altLang="ru-RU"/>
            </a:br>
            <a:r>
              <a:rPr lang="ru-RU" altLang="ru-RU"/>
              <a:t>Роет землю он в лесу. </a:t>
            </a:r>
          </a:p>
          <a:p>
            <a:pPr eaLnBrk="1" hangingPunct="1">
              <a:spcBef>
                <a:spcPct val="0"/>
              </a:spcBef>
            </a:pPr>
            <a:r>
              <a:rPr lang="ru-RU" altLang="ru-RU">
                <a:solidFill>
                  <a:srgbClr val="333333"/>
                </a:solidFill>
                <a:latin typeface="YS Text"/>
              </a:rPr>
              <a:t>Они много едят, чтобы образовался слой жира. Идёт смена шерсти на зимнюю, более густую с подшёрстком. Зимой кабанам приходится трудно, им очень тяжело идти по глубокому снегу. Если нужно пройти по снегу, то кабаны идут гуськом друг за другом. Сначала идет самый сильный кабан, он прокладывает всем дорогу, за ним – все остальные. Они ведут бродячий образ жизни. Ночами кабаны греются в убежищах, лежат на ветках, листьях.</a:t>
            </a:r>
            <a:endParaRPr lang="ru-RU" altLang="ru-RU"/>
          </a:p>
          <a:p>
            <a:pPr eaLnBrk="1" hangingPunct="1">
              <a:spcBef>
                <a:spcPct val="0"/>
              </a:spcBef>
            </a:pPr>
            <a:endParaRPr lang="ru-RU" altLang="ru-RU"/>
          </a:p>
        </p:txBody>
      </p:sp>
      <p:sp>
        <p:nvSpPr>
          <p:cNvPr id="28676" name="Номер слайда 3">
            <a:extLst>
              <a:ext uri="{FF2B5EF4-FFF2-40B4-BE49-F238E27FC236}">
                <a16:creationId xmlns:a16="http://schemas.microsoft.com/office/drawing/2014/main" id="{A5D56D42-E8B8-6C29-7EDD-7E01D70F253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25C0934E-6DD0-4EF1-A0A1-193C7DDE4FA7}" type="slidenum">
              <a:rPr lang="ru-RU" altLang="ru-RU" smtClean="0">
                <a:latin typeface="Calibri" panose="020F0502020204030204" pitchFamily="34" charset="0"/>
              </a:rPr>
              <a:pPr fontAlgn="base">
                <a:spcBef>
                  <a:spcPct val="0"/>
                </a:spcBef>
                <a:spcAft>
                  <a:spcPct val="0"/>
                </a:spcAft>
              </a:pPr>
              <a:t>12</a:t>
            </a:fld>
            <a:endParaRPr lang="ru-RU" altLang="ru-RU">
              <a:latin typeface="Calibri" panose="020F050202020403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Образ слайда 1">
            <a:extLst>
              <a:ext uri="{FF2B5EF4-FFF2-40B4-BE49-F238E27FC236}">
                <a16:creationId xmlns:a16="http://schemas.microsoft.com/office/drawing/2014/main" id="{DAE2381E-7F82-9051-ADE5-1E4322664A5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Заметки 2">
            <a:extLst>
              <a:ext uri="{FF2B5EF4-FFF2-40B4-BE49-F238E27FC236}">
                <a16:creationId xmlns:a16="http://schemas.microsoft.com/office/drawing/2014/main" id="{60DA592D-53A7-B081-9F98-FB640A4C144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rgbClr val="333333"/>
                </a:solidFill>
                <a:latin typeface="Times New Roman" panose="02020603050405020304" pitchFamily="18" charset="0"/>
                <a:cs typeface="Times New Roman" panose="02020603050405020304" pitchFamily="18" charset="0"/>
              </a:rPr>
              <a:t>Животным (лосям, оленям) надо подкладывать в кормушки сено, хлеб. Для кабанов, зайцев и других зверей приносят овощи, яблоки, а белочкам — орехи и семечки.</a:t>
            </a:r>
            <a:endParaRPr lang="ru-RU" altLang="ru-RU">
              <a:latin typeface="Times New Roman" panose="02020603050405020304" pitchFamily="18" charset="0"/>
              <a:cs typeface="Times New Roman" panose="02020603050405020304" pitchFamily="18" charset="0"/>
            </a:endParaRPr>
          </a:p>
        </p:txBody>
      </p:sp>
      <p:sp>
        <p:nvSpPr>
          <p:cNvPr id="37892" name="Номер слайда 3">
            <a:extLst>
              <a:ext uri="{FF2B5EF4-FFF2-40B4-BE49-F238E27FC236}">
                <a16:creationId xmlns:a16="http://schemas.microsoft.com/office/drawing/2014/main" id="{350DC48F-9E4D-07BF-270A-CB16FB95BA6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BB5979A7-5810-4C5B-9288-905E4A4FB1E6}" type="slidenum">
              <a:rPr lang="ru-RU" altLang="ru-RU" smtClean="0">
                <a:latin typeface="Calibri" panose="020F0502020204030204" pitchFamily="34" charset="0"/>
              </a:rPr>
              <a:pPr fontAlgn="base">
                <a:spcBef>
                  <a:spcPct val="0"/>
                </a:spcBef>
                <a:spcAft>
                  <a:spcPct val="0"/>
                </a:spcAft>
              </a:pPr>
              <a:t>20</a:t>
            </a:fld>
            <a:endParaRPr lang="ru-RU" altLang="ru-RU">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Образ слайда 1">
            <a:extLst>
              <a:ext uri="{FF2B5EF4-FFF2-40B4-BE49-F238E27FC236}">
                <a16:creationId xmlns:a16="http://schemas.microsoft.com/office/drawing/2014/main" id="{3D3E329E-F43A-E54D-E3FC-9FD4278F433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Заметки 2">
            <a:extLst>
              <a:ext uri="{FF2B5EF4-FFF2-40B4-BE49-F238E27FC236}">
                <a16:creationId xmlns:a16="http://schemas.microsoft.com/office/drawing/2014/main" id="{740E69B4-6C05-B2B4-4757-6CBBAF318940}"/>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rgbClr val="000000"/>
                </a:solidFill>
                <a:latin typeface="PT Sans" panose="020B0503020203020204" pitchFamily="34" charset="-52"/>
              </a:rPr>
              <a:t>Скажите, какие изменения с приходом зимы происходят в растительном мире? В мире насекомых? В мире птиц? В мире животных? </a:t>
            </a:r>
          </a:p>
          <a:p>
            <a:pPr eaLnBrk="1" hangingPunct="1">
              <a:spcBef>
                <a:spcPct val="0"/>
              </a:spcBef>
            </a:pPr>
            <a:r>
              <a:rPr lang="ru-RU" altLang="ru-RU">
                <a:solidFill>
                  <a:srgbClr val="000000"/>
                </a:solidFill>
                <a:latin typeface="PT Sans" panose="020B0503020203020204" pitchFamily="34" charset="-52"/>
              </a:rPr>
              <a:t>- Какие животные относятся к домашним? Кто заботится о них? Как? (Ответы детей).</a:t>
            </a:r>
          </a:p>
          <a:p>
            <a:pPr eaLnBrk="1" hangingPunct="1">
              <a:spcBef>
                <a:spcPct val="0"/>
              </a:spcBef>
            </a:pPr>
            <a:r>
              <a:rPr lang="ru-RU" altLang="ru-RU">
                <a:solidFill>
                  <a:srgbClr val="000000"/>
                </a:solidFill>
                <a:latin typeface="PT Sans" panose="020B0503020203020204" pitchFamily="34" charset="-52"/>
              </a:rPr>
              <a:t>- А кто же беспокоится о диких животных? (Они сами).</a:t>
            </a:r>
          </a:p>
          <a:p>
            <a:pPr eaLnBrk="1" hangingPunct="1">
              <a:spcBef>
                <a:spcPct val="0"/>
              </a:spcBef>
            </a:pPr>
            <a:endParaRPr lang="ru-RU" altLang="ru-RU"/>
          </a:p>
        </p:txBody>
      </p:sp>
      <p:sp>
        <p:nvSpPr>
          <p:cNvPr id="10244" name="Номер слайда 3">
            <a:extLst>
              <a:ext uri="{FF2B5EF4-FFF2-40B4-BE49-F238E27FC236}">
                <a16:creationId xmlns:a16="http://schemas.microsoft.com/office/drawing/2014/main" id="{DF983BD4-5928-E33F-B666-8CE2FDEE49E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2E248252-8751-4256-B2E2-90CD4C55FC05}" type="slidenum">
              <a:rPr lang="ru-RU" altLang="ru-RU" smtClean="0">
                <a:latin typeface="Calibri" panose="020F0502020204030204" pitchFamily="34" charset="0"/>
              </a:rPr>
              <a:pPr fontAlgn="base">
                <a:spcBef>
                  <a:spcPct val="0"/>
                </a:spcBef>
                <a:spcAft>
                  <a:spcPct val="0"/>
                </a:spcAft>
              </a:pPr>
              <a:t>3</a:t>
            </a:fld>
            <a:endParaRPr lang="ru-RU" altLang="ru-RU">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Образ слайда 1">
            <a:extLst>
              <a:ext uri="{FF2B5EF4-FFF2-40B4-BE49-F238E27FC236}">
                <a16:creationId xmlns:a16="http://schemas.microsoft.com/office/drawing/2014/main" id="{D10A30EC-75B3-3274-52E0-1423F453E19C}"/>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Заметки 2">
            <a:extLst>
              <a:ext uri="{FF2B5EF4-FFF2-40B4-BE49-F238E27FC236}">
                <a16:creationId xmlns:a16="http://schemas.microsoft.com/office/drawing/2014/main" id="{6C8CF112-BE82-8F20-6768-53BBE1D6D9E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Я оранжевый зверек, </a:t>
            </a:r>
          </a:p>
          <a:p>
            <a:pPr>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Шубка тёплая, как грелка, </a:t>
            </a:r>
          </a:p>
          <a:p>
            <a:pPr>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Хвостик мягкий, как пушок, </a:t>
            </a:r>
          </a:p>
          <a:p>
            <a:pPr>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Я — старательная …</a:t>
            </a:r>
          </a:p>
          <a:p>
            <a:pPr eaLnBrk="1" hangingPunct="1">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БЕЛКА ЖИВЕТ В ДУПЛЕ, ТАМ СУХО, МЯГКО И ТЕПЛО.  </a:t>
            </a:r>
          </a:p>
          <a:p>
            <a:pPr eaLnBrk="1" hangingPunct="1">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ОСЕНЬЮ ОНА НАТАСКАЛА ТУДА ОПАВШИХ ЛИСТЬЕВ К зиме она приготовила припасы. </a:t>
            </a:r>
          </a:p>
          <a:p>
            <a:pPr eaLnBrk="1" hangingPunct="1">
              <a:spcBef>
                <a:spcPct val="0"/>
              </a:spcBef>
            </a:pPr>
            <a:endPar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eaLnBrk="1" hangingPunct="1">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Летом и осенью собирала орешки,</a:t>
            </a:r>
          </a:p>
          <a:p>
            <a:pPr eaLnBrk="1" hangingPunct="1">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 шишки и сушила грибы.</a:t>
            </a:r>
          </a:p>
          <a:p>
            <a:pPr eaLnBrk="1" hangingPunct="1">
              <a:spcBef>
                <a:spcPct val="0"/>
              </a:spcBef>
            </a:pPr>
            <a:endPar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endParaRPr>
          </a:p>
          <a:p>
            <a:pPr eaLnBrk="1" hangingPunct="1">
              <a:spcBef>
                <a:spcPct val="0"/>
              </a:spcBef>
            </a:pPr>
            <a:r>
              <a:rPr lang="ru-RU" altLang="ru-RU">
                <a:solidFill>
                  <a:schemeClr val="bg1"/>
                </a:solidFill>
                <a:latin typeface="Times New Roman" panose="02020603050405020304" pitchFamily="18" charset="0"/>
                <a:ea typeface="Calibri" panose="020F0502020204030204" pitchFamily="34" charset="0"/>
                <a:cs typeface="Times New Roman" panose="02020603050405020304" pitchFamily="18" charset="0"/>
              </a:rPr>
              <a:t> И СУХОГО МХА.</a:t>
            </a:r>
          </a:p>
          <a:p>
            <a:pPr algn="just" eaLnBrk="1" hangingPunct="1">
              <a:spcBef>
                <a:spcPct val="0"/>
              </a:spcBef>
            </a:pPr>
            <a:r>
              <a:rPr lang="ru-RU" altLang="ru-RU">
                <a:solidFill>
                  <a:srgbClr val="000000"/>
                </a:solidFill>
                <a:latin typeface="PT Sans" panose="020B0503020203020204" pitchFamily="34" charset="-52"/>
                <a:ea typeface="Calibri" panose="020F0502020204030204" pitchFamily="34" charset="0"/>
                <a:cs typeface="Times New Roman" panose="02020603050405020304" pitchFamily="18" charset="0"/>
              </a:rPr>
              <a:t>Белочки  переоделись в шубку серую, им меньше приходится прыгать, скакать,</a:t>
            </a:r>
          </a:p>
          <a:p>
            <a:pPr algn="just" eaLnBrk="1" hangingPunct="1">
              <a:spcBef>
                <a:spcPct val="0"/>
              </a:spcBef>
            </a:pPr>
            <a:r>
              <a:rPr lang="ru-RU" altLang="ru-RU">
                <a:solidFill>
                  <a:srgbClr val="000000"/>
                </a:solidFill>
                <a:latin typeface="PT Sans" panose="020B0503020203020204" pitchFamily="34" charset="-52"/>
                <a:ea typeface="Calibri" panose="020F0502020204030204" pitchFamily="34" charset="0"/>
                <a:cs typeface="Times New Roman" panose="02020603050405020304" pitchFamily="18" charset="0"/>
              </a:rPr>
              <a:t>силы надо беречь, сохранять</a:t>
            </a:r>
          </a:p>
          <a:p>
            <a:pPr eaLnBrk="1" hangingPunct="1">
              <a:spcBef>
                <a:spcPct val="0"/>
              </a:spcBef>
            </a:pPr>
            <a:endParaRPr lang="ru-RU" altLang="ru-RU">
              <a:ea typeface="Calibri" panose="020F0502020204030204" pitchFamily="34" charset="0"/>
              <a:cs typeface="Times New Roman" panose="02020603050405020304" pitchFamily="18" charset="0"/>
            </a:endParaRPr>
          </a:p>
        </p:txBody>
      </p:sp>
      <p:sp>
        <p:nvSpPr>
          <p:cNvPr id="12292" name="Номер слайда 3">
            <a:extLst>
              <a:ext uri="{FF2B5EF4-FFF2-40B4-BE49-F238E27FC236}">
                <a16:creationId xmlns:a16="http://schemas.microsoft.com/office/drawing/2014/main" id="{D82E0991-ED0C-0788-B185-B3C9CBCA0633}"/>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0A075B96-22EA-492C-BEC0-1B3754BAC33F}" type="slidenum">
              <a:rPr lang="ru-RU" altLang="ru-RU" smtClean="0">
                <a:latin typeface="Calibri" panose="020F0502020204030204" pitchFamily="34" charset="0"/>
              </a:rPr>
              <a:pPr fontAlgn="base">
                <a:spcBef>
                  <a:spcPct val="0"/>
                </a:spcBef>
                <a:spcAft>
                  <a:spcPct val="0"/>
                </a:spcAft>
              </a:pPr>
              <a:t>4</a:t>
            </a:fld>
            <a:endParaRPr lang="ru-RU" altLang="ru-RU">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Образ слайда 1">
            <a:extLst>
              <a:ext uri="{FF2B5EF4-FFF2-40B4-BE49-F238E27FC236}">
                <a16:creationId xmlns:a16="http://schemas.microsoft.com/office/drawing/2014/main" id="{1402E4CA-06A8-489E-60B6-49FF704215A1}"/>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Заметки 2">
            <a:extLst>
              <a:ext uri="{FF2B5EF4-FFF2-40B4-BE49-F238E27FC236}">
                <a16:creationId xmlns:a16="http://schemas.microsoft.com/office/drawing/2014/main" id="{13A6359E-0D66-C79B-54F7-43B1051A1C0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У него нет берлоги,</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Не нужна ему нора,</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От врагов спасают ноги,</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А от голода -  кора.</a:t>
            </a:r>
          </a:p>
          <a:p>
            <a:pPr eaLnBrk="1" hangingPunct="1">
              <a:spcBef>
                <a:spcPct val="0"/>
              </a:spcBef>
            </a:pPr>
            <a:endParaRPr lang="ru-RU" altLang="ru-RU"/>
          </a:p>
        </p:txBody>
      </p:sp>
      <p:sp>
        <p:nvSpPr>
          <p:cNvPr id="14340" name="Номер слайда 3">
            <a:extLst>
              <a:ext uri="{FF2B5EF4-FFF2-40B4-BE49-F238E27FC236}">
                <a16:creationId xmlns:a16="http://schemas.microsoft.com/office/drawing/2014/main" id="{326F8BCE-20F5-70EE-349B-C98C19B5E2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9E899E0F-F886-4E94-9E3E-E69BFA2A2DC8}" type="slidenum">
              <a:rPr lang="ru-RU" altLang="ru-RU" smtClean="0">
                <a:latin typeface="Calibri" panose="020F0502020204030204" pitchFamily="34" charset="0"/>
              </a:rPr>
              <a:pPr fontAlgn="base">
                <a:spcBef>
                  <a:spcPct val="0"/>
                </a:spcBef>
                <a:spcAft>
                  <a:spcPct val="0"/>
                </a:spcAft>
              </a:pPr>
              <a:t>5</a:t>
            </a:fld>
            <a:endParaRPr lang="ru-RU" altLang="ru-RU">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Образ слайда 1">
            <a:extLst>
              <a:ext uri="{FF2B5EF4-FFF2-40B4-BE49-F238E27FC236}">
                <a16:creationId xmlns:a16="http://schemas.microsoft.com/office/drawing/2014/main" id="{68D6D981-81D2-3B53-F50E-46A23A18CB0F}"/>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Заметки 2">
            <a:extLst>
              <a:ext uri="{FF2B5EF4-FFF2-40B4-BE49-F238E27FC236}">
                <a16:creationId xmlns:a16="http://schemas.microsoft.com/office/drawing/2014/main" id="{DF2712DA-D516-BE4E-3A1B-256665FA3E7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Зимним днем заяц спит в снежной ямке</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 или зарывается в сугроб,</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 а ночью выходит еду добывать: </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огладывать кору упавших деревьев.</a:t>
            </a:r>
          </a:p>
          <a:p>
            <a:pPr eaLnBrk="1" hangingPunct="1">
              <a:spcBef>
                <a:spcPct val="0"/>
              </a:spcBef>
            </a:pPr>
            <a:endParaRPr lang="ru-RU" altLang="ru-RU"/>
          </a:p>
        </p:txBody>
      </p:sp>
      <p:sp>
        <p:nvSpPr>
          <p:cNvPr id="16388" name="Номер слайда 3">
            <a:extLst>
              <a:ext uri="{FF2B5EF4-FFF2-40B4-BE49-F238E27FC236}">
                <a16:creationId xmlns:a16="http://schemas.microsoft.com/office/drawing/2014/main" id="{F561E96A-9027-8092-820F-528D90C9FFE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DFCD3A76-C2BB-4BE7-9460-32ACD6C0F97D}" type="slidenum">
              <a:rPr lang="ru-RU" altLang="ru-RU" smtClean="0">
                <a:latin typeface="Calibri" panose="020F0502020204030204" pitchFamily="34" charset="0"/>
              </a:rPr>
              <a:pPr fontAlgn="base">
                <a:spcBef>
                  <a:spcPct val="0"/>
                </a:spcBef>
                <a:spcAft>
                  <a:spcPct val="0"/>
                </a:spcAft>
              </a:pPr>
              <a:t>6</a:t>
            </a:fld>
            <a:endParaRPr lang="ru-RU" altLang="ru-RU">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Образ слайда 1">
            <a:extLst>
              <a:ext uri="{FF2B5EF4-FFF2-40B4-BE49-F238E27FC236}">
                <a16:creationId xmlns:a16="http://schemas.microsoft.com/office/drawing/2014/main" id="{D4975530-9B0C-8D78-92CE-FB4BA47056A4}"/>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Заметки 2">
            <a:extLst>
              <a:ext uri="{FF2B5EF4-FFF2-40B4-BE49-F238E27FC236}">
                <a16:creationId xmlns:a16="http://schemas.microsoft.com/office/drawing/2014/main" id="{8F9A387A-41C5-6A6A-2954-6866D8D5ED1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rgbClr val="000000"/>
                </a:solidFill>
                <a:latin typeface="Helvetica" panose="020B0604020202020204" pitchFamily="34" charset="0"/>
                <a:ea typeface="Calibri" panose="020F0502020204030204" pitchFamily="34" charset="0"/>
                <a:cs typeface="Times New Roman" panose="02020603050405020304" pitchFamily="18" charset="0"/>
              </a:rPr>
              <a:t>У меня роскошный хвост,</a:t>
            </a:r>
            <a:endParaRPr lang="ru-RU" altLang="ru-RU">
              <a:solidFill>
                <a:srgbClr val="000000"/>
              </a:solidFill>
              <a:latin typeface="Arial" panose="020B0604020202020204" pitchFamily="34" charset="0"/>
              <a:ea typeface="Calibri" panose="020F0502020204030204" pitchFamily="34" charset="0"/>
              <a:cs typeface="Arial" panose="020B0604020202020204" pitchFamily="34" charset="0"/>
            </a:endParaRPr>
          </a:p>
          <a:p>
            <a:pPr>
              <a:spcBef>
                <a:spcPct val="0"/>
              </a:spcBef>
            </a:pPr>
            <a:r>
              <a:rPr lang="ru-RU" altLang="ru-RU">
                <a:solidFill>
                  <a:srgbClr val="000000"/>
                </a:solidFill>
                <a:latin typeface="Helvetica" panose="020B0604020202020204" pitchFamily="34" charset="0"/>
                <a:ea typeface="Calibri" panose="020F0502020204030204" pitchFamily="34" charset="0"/>
                <a:cs typeface="Times New Roman" panose="02020603050405020304" pitchFamily="18" charset="0"/>
              </a:rPr>
              <a:t> А характер мой непрост</a:t>
            </a:r>
          </a:p>
          <a:p>
            <a:pPr>
              <a:spcBef>
                <a:spcPct val="0"/>
              </a:spcBef>
            </a:pPr>
            <a:r>
              <a:rPr lang="ru-RU" altLang="ru-RU">
                <a:solidFill>
                  <a:srgbClr val="000000"/>
                </a:solidFill>
                <a:latin typeface="Helvetica" panose="020B0604020202020204" pitchFamily="34" charset="0"/>
                <a:ea typeface="Calibri" panose="020F0502020204030204" pitchFamily="34" charset="0"/>
                <a:cs typeface="Times New Roman" panose="02020603050405020304" pitchFamily="18" charset="0"/>
              </a:rPr>
              <a:t>Я коварна и хитра. </a:t>
            </a:r>
            <a:endParaRPr lang="ru-RU" altLang="ru-RU">
              <a:solidFill>
                <a:srgbClr val="000000"/>
              </a:solidFill>
              <a:latin typeface="Helvetica" panose="020B0604020202020204" pitchFamily="34" charset="0"/>
              <a:ea typeface="Calibri" panose="020F0502020204030204" pitchFamily="34" charset="0"/>
              <a:cs typeface="Arial" panose="020B0604020202020204" pitchFamily="34" charset="0"/>
            </a:endParaRPr>
          </a:p>
          <a:p>
            <a:pPr>
              <a:spcBef>
                <a:spcPct val="0"/>
              </a:spcBef>
            </a:pPr>
            <a:r>
              <a:rPr lang="ru-RU" altLang="ru-RU">
                <a:solidFill>
                  <a:srgbClr val="000000"/>
                </a:solidFill>
                <a:latin typeface="Helvetica" panose="020B0604020202020204" pitchFamily="34" charset="0"/>
                <a:ea typeface="Calibri" panose="020F0502020204030204" pitchFamily="34" charset="0"/>
                <a:cs typeface="Arial" panose="020B0604020202020204" pitchFamily="34" charset="0"/>
              </a:rPr>
              <a:t>Глубоко моя нора. </a:t>
            </a:r>
            <a:endParaRPr lang="ru-RU" altLang="ru-RU"/>
          </a:p>
        </p:txBody>
      </p:sp>
      <p:sp>
        <p:nvSpPr>
          <p:cNvPr id="18436" name="Номер слайда 3">
            <a:extLst>
              <a:ext uri="{FF2B5EF4-FFF2-40B4-BE49-F238E27FC236}">
                <a16:creationId xmlns:a16="http://schemas.microsoft.com/office/drawing/2014/main" id="{A8D8CF74-B2E0-7028-3CA0-904B6EE5F6D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13DD077D-EFF9-4433-8E19-D754D488F4D7}" type="slidenum">
              <a:rPr lang="ru-RU" altLang="ru-RU" smtClean="0">
                <a:latin typeface="Calibri" panose="020F0502020204030204" pitchFamily="34" charset="0"/>
              </a:rPr>
              <a:pPr fontAlgn="base">
                <a:spcBef>
                  <a:spcPct val="0"/>
                </a:spcBef>
                <a:spcAft>
                  <a:spcPct val="0"/>
                </a:spcAft>
              </a:pPr>
              <a:t>7</a:t>
            </a:fld>
            <a:endParaRPr lang="ru-RU" altLang="ru-RU">
              <a:latin typeface="Calibri" panose="020F050202020403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Образ слайда 1">
            <a:extLst>
              <a:ext uri="{FF2B5EF4-FFF2-40B4-BE49-F238E27FC236}">
                <a16:creationId xmlns:a16="http://schemas.microsoft.com/office/drawing/2014/main" id="{8837B580-374C-F41F-A377-A90440DE27A9}"/>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Заметки 2">
            <a:extLst>
              <a:ext uri="{FF2B5EF4-FFF2-40B4-BE49-F238E27FC236}">
                <a16:creationId xmlns:a16="http://schemas.microsoft.com/office/drawing/2014/main" id="{E3017B2A-46FC-6288-575F-29202ECEC05E}"/>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rgbClr val="0070C0"/>
                </a:solidFill>
                <a:latin typeface="Times New Roman" panose="02020603050405020304" pitchFamily="18" charset="0"/>
                <a:cs typeface="Times New Roman" panose="02020603050405020304" pitchFamily="18" charset="0"/>
              </a:rPr>
              <a:t>Лиса не меняет цвет шерсти. Но к зиме она готова: на лапках отрастает густая шерсть, чтоб не холодно было ступать по снегу. </a:t>
            </a:r>
            <a:r>
              <a:rPr lang="ru-RU" altLang="ru-RU">
                <a:solidFill>
                  <a:schemeClr val="bg1"/>
                </a:solidFill>
                <a:latin typeface="Times New Roman" panose="02020603050405020304" pitchFamily="18" charset="0"/>
                <a:cs typeface="Times New Roman" panose="02020603050405020304" pitchFamily="18" charset="0"/>
              </a:rPr>
              <a:t>Живет лиса в норе. Питается мышами, зайцами, птицами</a:t>
            </a:r>
            <a:endParaRPr lang="ru-RU" altLang="ru-RU">
              <a:solidFill>
                <a:srgbClr val="0070C0"/>
              </a:solidFill>
              <a:latin typeface="Times New Roman" panose="02020603050405020304" pitchFamily="18" charset="0"/>
              <a:cs typeface="Times New Roman" panose="02020603050405020304" pitchFamily="18" charset="0"/>
            </a:endParaRPr>
          </a:p>
          <a:p>
            <a:pPr eaLnBrk="1" hangingPunct="1">
              <a:spcBef>
                <a:spcPct val="0"/>
              </a:spcBef>
            </a:pPr>
            <a:endParaRPr lang="ru-RU" altLang="ru-RU"/>
          </a:p>
        </p:txBody>
      </p:sp>
      <p:sp>
        <p:nvSpPr>
          <p:cNvPr id="20484" name="Номер слайда 3">
            <a:extLst>
              <a:ext uri="{FF2B5EF4-FFF2-40B4-BE49-F238E27FC236}">
                <a16:creationId xmlns:a16="http://schemas.microsoft.com/office/drawing/2014/main" id="{F2A52878-9526-BF14-95E6-C45D968D509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30A44D9F-98F9-4D82-B2D6-E6DCAFC2B36F}" type="slidenum">
              <a:rPr lang="ru-RU" altLang="ru-RU" smtClean="0">
                <a:latin typeface="Calibri" panose="020F0502020204030204" pitchFamily="34" charset="0"/>
              </a:rPr>
              <a:pPr fontAlgn="base">
                <a:spcBef>
                  <a:spcPct val="0"/>
                </a:spcBef>
                <a:spcAft>
                  <a:spcPct val="0"/>
                </a:spcAft>
              </a:pPr>
              <a:t>8</a:t>
            </a:fld>
            <a:endParaRPr lang="ru-RU" altLang="ru-RU">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a:extLst>
              <a:ext uri="{FF2B5EF4-FFF2-40B4-BE49-F238E27FC236}">
                <a16:creationId xmlns:a16="http://schemas.microsoft.com/office/drawing/2014/main" id="{1115483C-5EDE-6E1A-DC07-15B7CF8B9708}"/>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Заметки 2">
            <a:extLst>
              <a:ext uri="{FF2B5EF4-FFF2-40B4-BE49-F238E27FC236}">
                <a16:creationId xmlns:a16="http://schemas.microsoft.com/office/drawing/2014/main" id="{14CF1D08-89A8-4BA9-D3B1-01BA288F23E1}"/>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rgbClr val="000000"/>
                </a:solidFill>
                <a:latin typeface="Helvetica" panose="020B0604020202020204" pitchFamily="34" charset="0"/>
                <a:ea typeface="Calibri" panose="020F0502020204030204" pitchFamily="34" charset="0"/>
                <a:cs typeface="Times New Roman" panose="02020603050405020304" pitchFamily="18" charset="0"/>
              </a:rPr>
              <a:t>Серый я, живу в лесу,</a:t>
            </a:r>
          </a:p>
          <a:p>
            <a:pPr eaLnBrk="1" hangingPunct="1">
              <a:spcBef>
                <a:spcPct val="0"/>
              </a:spcBef>
            </a:pPr>
            <a:r>
              <a:rPr lang="ru-RU" altLang="ru-RU">
                <a:solidFill>
                  <a:srgbClr val="000000"/>
                </a:solidFill>
                <a:latin typeface="Helvetica" panose="020B0604020202020204" pitchFamily="34" charset="0"/>
                <a:ea typeface="Calibri" panose="020F0502020204030204" pitchFamily="34" charset="0"/>
                <a:cs typeface="Times New Roman" panose="02020603050405020304" pitchFamily="18" charset="0"/>
              </a:rPr>
              <a:t> Знаю рыжую лису. </a:t>
            </a:r>
          </a:p>
          <a:p>
            <a:pPr>
              <a:spcBef>
                <a:spcPct val="0"/>
              </a:spcBef>
            </a:pPr>
            <a:r>
              <a:rPr lang="ru-RU" altLang="ru-RU">
                <a:solidFill>
                  <a:srgbClr val="000000"/>
                </a:solidFill>
                <a:latin typeface="Helvetica" panose="020B0604020202020204" pitchFamily="34" charset="0"/>
                <a:ea typeface="Calibri" panose="020F0502020204030204" pitchFamily="34" charset="0"/>
                <a:cs typeface="Times New Roman" panose="02020603050405020304" pitchFamily="18" charset="0"/>
              </a:rPr>
              <a:t>Песню грустную тяну, </a:t>
            </a:r>
          </a:p>
          <a:p>
            <a:pPr>
              <a:spcBef>
                <a:spcPct val="0"/>
              </a:spcBef>
            </a:pPr>
            <a:r>
              <a:rPr lang="ru-RU" altLang="ru-RU">
                <a:solidFill>
                  <a:srgbClr val="000000"/>
                </a:solidFill>
                <a:latin typeface="Helvetica" panose="020B0604020202020204" pitchFamily="34" charset="0"/>
                <a:ea typeface="Calibri" panose="020F0502020204030204" pitchFamily="34" charset="0"/>
                <a:cs typeface="Arial" panose="020B0604020202020204" pitchFamily="34" charset="0"/>
              </a:rPr>
              <a:t>Громко вою на луну</a:t>
            </a:r>
            <a:endParaRPr lang="ru-RU" altLang="ru-RU"/>
          </a:p>
        </p:txBody>
      </p:sp>
      <p:sp>
        <p:nvSpPr>
          <p:cNvPr id="22532" name="Номер слайда 3">
            <a:extLst>
              <a:ext uri="{FF2B5EF4-FFF2-40B4-BE49-F238E27FC236}">
                <a16:creationId xmlns:a16="http://schemas.microsoft.com/office/drawing/2014/main" id="{12A23FF9-8E6D-9ECA-328C-96E5311B51E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E6B35ABE-16EB-4432-84E7-F50A4311B1B6}" type="slidenum">
              <a:rPr lang="ru-RU" altLang="ru-RU" smtClean="0">
                <a:latin typeface="Calibri" panose="020F0502020204030204" pitchFamily="34" charset="0"/>
              </a:rPr>
              <a:pPr fontAlgn="base">
                <a:spcBef>
                  <a:spcPct val="0"/>
                </a:spcBef>
                <a:spcAft>
                  <a:spcPct val="0"/>
                </a:spcAft>
              </a:pPr>
              <a:t>9</a:t>
            </a:fld>
            <a:endParaRPr lang="ru-RU" altLang="ru-RU">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a:extLst>
              <a:ext uri="{FF2B5EF4-FFF2-40B4-BE49-F238E27FC236}">
                <a16:creationId xmlns:a16="http://schemas.microsoft.com/office/drawing/2014/main" id="{E790D800-6200-BDE2-ACA0-97E23FCDC05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Заметки 2">
            <a:extLst>
              <a:ext uri="{FF2B5EF4-FFF2-40B4-BE49-F238E27FC236}">
                <a16:creationId xmlns:a16="http://schemas.microsoft.com/office/drawing/2014/main" id="{41BC464D-F674-6DAE-79B8-B12139D542E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У волка нет норы, он спит прямо на снегу, </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закрыв хвостом нос и лапы. Может питаться домашними</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 и дикими животными: зайцами, кабанами, лосями, мышами</a:t>
            </a:r>
          </a:p>
          <a:p>
            <a:pPr eaLnBrk="1" hangingPunct="1">
              <a:spcBef>
                <a:spcPct val="0"/>
              </a:spcBef>
            </a:pPr>
            <a:r>
              <a:rPr lang="ru-RU" altLang="ru-RU">
                <a:solidFill>
                  <a:schemeClr val="bg1"/>
                </a:solidFill>
                <a:latin typeface="Times New Roman" panose="02020603050405020304" pitchFamily="18" charset="0"/>
                <a:cs typeface="Times New Roman" panose="02020603050405020304" pitchFamily="18" charset="0"/>
              </a:rPr>
              <a:t> или козами, телятами и овцами.</a:t>
            </a:r>
          </a:p>
          <a:p>
            <a:pPr eaLnBrk="1" hangingPunct="1">
              <a:spcBef>
                <a:spcPct val="0"/>
              </a:spcBef>
            </a:pPr>
            <a:endParaRPr lang="ru-RU" altLang="ru-RU"/>
          </a:p>
        </p:txBody>
      </p:sp>
      <p:sp>
        <p:nvSpPr>
          <p:cNvPr id="24580" name="Номер слайда 3">
            <a:extLst>
              <a:ext uri="{FF2B5EF4-FFF2-40B4-BE49-F238E27FC236}">
                <a16:creationId xmlns:a16="http://schemas.microsoft.com/office/drawing/2014/main" id="{3815CF9E-8B69-197E-3CE3-4FA7EFBC94C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fontAlgn="base">
              <a:spcBef>
                <a:spcPct val="0"/>
              </a:spcBef>
              <a:spcAft>
                <a:spcPct val="0"/>
              </a:spcAft>
            </a:pPr>
            <a:fld id="{1EBCC3B4-131B-4506-8AC8-4076E4354101}" type="slidenum">
              <a:rPr lang="ru-RU" altLang="ru-RU" smtClean="0">
                <a:latin typeface="Calibri" panose="020F0502020204030204" pitchFamily="34" charset="0"/>
              </a:rPr>
              <a:pPr fontAlgn="base">
                <a:spcBef>
                  <a:spcPct val="0"/>
                </a:spcBef>
                <a:spcAft>
                  <a:spcPct val="0"/>
                </a:spcAft>
              </a:pPr>
              <a:t>10</a:t>
            </a:fld>
            <a:endParaRPr lang="ru-RU" altLang="ru-RU">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5">
            <a:extLst>
              <a:ext uri="{FF2B5EF4-FFF2-40B4-BE49-F238E27FC236}">
                <a16:creationId xmlns:a16="http://schemas.microsoft.com/office/drawing/2014/main" id="{E62BB073-5230-6F62-4DAA-8C512B761D51}"/>
              </a:ext>
            </a:extLst>
          </p:cNvPr>
          <p:cNvGrpSpPr>
            <a:grpSpLocks/>
          </p:cNvGrpSpPr>
          <p:nvPr/>
        </p:nvGrpSpPr>
        <p:grpSpPr bwMode="auto">
          <a:xfrm>
            <a:off x="4335463" y="1169988"/>
            <a:ext cx="4814887" cy="4994275"/>
            <a:chOff x="4334933" y="1169931"/>
            <a:chExt cx="4814835" cy="4993802"/>
          </a:xfrm>
        </p:grpSpPr>
        <p:cxnSp>
          <p:nvCxnSpPr>
            <p:cNvPr id="5" name="Straight Connector 16">
              <a:extLst>
                <a:ext uri="{FF2B5EF4-FFF2-40B4-BE49-F238E27FC236}">
                  <a16:creationId xmlns:a16="http://schemas.microsoft.com/office/drawing/2014/main" id="{BA88A02E-FD49-F6D8-493C-29E5BD00BFB7}"/>
                </a:ext>
              </a:extLst>
            </p:cNvPr>
            <p:cNvCxnSpPr/>
            <p:nvPr/>
          </p:nvCxnSpPr>
          <p:spPr>
            <a:xfrm flipH="1">
              <a:off x="6009727" y="1169931"/>
              <a:ext cx="3133691" cy="313501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 name="Straight Connector 18">
              <a:extLst>
                <a:ext uri="{FF2B5EF4-FFF2-40B4-BE49-F238E27FC236}">
                  <a16:creationId xmlns:a16="http://schemas.microsoft.com/office/drawing/2014/main" id="{D09F01B7-6F4D-7121-9F7A-47415B0DF99A}"/>
                </a:ext>
              </a:extLst>
            </p:cNvPr>
            <p:cNvCxnSpPr/>
            <p:nvPr/>
          </p:nvCxnSpPr>
          <p:spPr>
            <a:xfrm flipH="1">
              <a:off x="4334933" y="1349301"/>
              <a:ext cx="4814835" cy="4814432"/>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7" name="Straight Connector 20">
              <a:extLst>
                <a:ext uri="{FF2B5EF4-FFF2-40B4-BE49-F238E27FC236}">
                  <a16:creationId xmlns:a16="http://schemas.microsoft.com/office/drawing/2014/main" id="{89C9213B-8BD0-6750-88B6-1DD1FB8E9D19}"/>
                </a:ext>
              </a:extLst>
            </p:cNvPr>
            <p:cNvCxnSpPr/>
            <p:nvPr/>
          </p:nvCxnSpPr>
          <p:spPr>
            <a:xfrm flipH="1">
              <a:off x="5225510" y="1469940"/>
              <a:ext cx="3911558" cy="391123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21">
              <a:extLst>
                <a:ext uri="{FF2B5EF4-FFF2-40B4-BE49-F238E27FC236}">
                  <a16:creationId xmlns:a16="http://schemas.microsoft.com/office/drawing/2014/main" id="{5140079C-6A51-B0DD-1A8A-AE4D6A2B11DB}"/>
                </a:ext>
              </a:extLst>
            </p:cNvPr>
            <p:cNvCxnSpPr/>
            <p:nvPr/>
          </p:nvCxnSpPr>
          <p:spPr>
            <a:xfrm flipH="1">
              <a:off x="5304885" y="1308030"/>
              <a:ext cx="3838534" cy="38397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22">
              <a:extLst>
                <a:ext uri="{FF2B5EF4-FFF2-40B4-BE49-F238E27FC236}">
                  <a16:creationId xmlns:a16="http://schemas.microsoft.com/office/drawing/2014/main" id="{286E93AC-EF18-6C9B-D458-8954B7EEF6D6}"/>
                </a:ext>
              </a:extLst>
            </p:cNvPr>
            <p:cNvCxnSpPr/>
            <p:nvPr/>
          </p:nvCxnSpPr>
          <p:spPr>
            <a:xfrm flipH="1">
              <a:off x="5706518" y="1769949"/>
              <a:ext cx="3430550" cy="343026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lstStyle>
            <a:lvl1pPr algn="l">
              <a:defRPr sz="4400">
                <a:effectLst/>
              </a:defRPr>
            </a:lvl1pPr>
          </a:lstStyle>
          <a:p>
            <a:r>
              <a:rPr lang="ru-RU"/>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10" name="Date Placeholder 3">
            <a:extLst>
              <a:ext uri="{FF2B5EF4-FFF2-40B4-BE49-F238E27FC236}">
                <a16:creationId xmlns:a16="http://schemas.microsoft.com/office/drawing/2014/main" id="{1B90FADB-E110-5512-2DC1-C25B66EFB387}"/>
              </a:ext>
            </a:extLst>
          </p:cNvPr>
          <p:cNvSpPr>
            <a:spLocks noGrp="1"/>
          </p:cNvSpPr>
          <p:nvPr>
            <p:ph type="dt" sz="half" idx="10"/>
          </p:nvPr>
        </p:nvSpPr>
        <p:spPr/>
        <p:txBody>
          <a:bodyPr/>
          <a:lstStyle>
            <a:lvl1pPr>
              <a:defRPr/>
            </a:lvl1pPr>
          </a:lstStyle>
          <a:p>
            <a:pPr>
              <a:defRPr/>
            </a:pPr>
            <a:fld id="{1740D366-23CA-4F7E-A6C8-DA2EA4A79816}" type="datetimeFigureOut">
              <a:rPr lang="ru-RU"/>
              <a:pPr>
                <a:defRPr/>
              </a:pPr>
              <a:t>11.12.2022</a:t>
            </a:fld>
            <a:endParaRPr lang="ru-RU"/>
          </a:p>
        </p:txBody>
      </p:sp>
      <p:sp>
        <p:nvSpPr>
          <p:cNvPr id="11" name="Footer Placeholder 4">
            <a:extLst>
              <a:ext uri="{FF2B5EF4-FFF2-40B4-BE49-F238E27FC236}">
                <a16:creationId xmlns:a16="http://schemas.microsoft.com/office/drawing/2014/main" id="{D4C2CBAE-9C6E-85C6-CE1B-54F228CC2FFE}"/>
              </a:ext>
            </a:extLst>
          </p:cNvPr>
          <p:cNvSpPr>
            <a:spLocks noGrp="1"/>
          </p:cNvSpPr>
          <p:nvPr>
            <p:ph type="ftr" sz="quarter" idx="11"/>
          </p:nvPr>
        </p:nvSpPr>
        <p:spPr/>
        <p:txBody>
          <a:bodyPr/>
          <a:lstStyle>
            <a:lvl1pPr>
              <a:defRPr/>
            </a:lvl1pPr>
          </a:lstStyle>
          <a:p>
            <a:pPr>
              <a:defRPr/>
            </a:pPr>
            <a:endParaRPr lang="ru-RU"/>
          </a:p>
        </p:txBody>
      </p:sp>
      <p:sp>
        <p:nvSpPr>
          <p:cNvPr id="12" name="Slide Number Placeholder 5">
            <a:extLst>
              <a:ext uri="{FF2B5EF4-FFF2-40B4-BE49-F238E27FC236}">
                <a16:creationId xmlns:a16="http://schemas.microsoft.com/office/drawing/2014/main" id="{038E438F-7306-FB58-D4BD-0EA65AF97A08}"/>
              </a:ext>
            </a:extLst>
          </p:cNvPr>
          <p:cNvSpPr>
            <a:spLocks noGrp="1"/>
          </p:cNvSpPr>
          <p:nvPr>
            <p:ph type="sldNum" sz="quarter" idx="12"/>
          </p:nvPr>
        </p:nvSpPr>
        <p:spPr/>
        <p:txBody>
          <a:bodyPr/>
          <a:lstStyle>
            <a:lvl1pPr>
              <a:defRPr/>
            </a:lvl1pPr>
          </a:lstStyle>
          <a:p>
            <a:pPr>
              <a:defRPr/>
            </a:pPr>
            <a:fld id="{48BE7973-A02A-4F64-9980-A3DC7714CBA3}" type="slidenum">
              <a:rPr lang="ru-RU" altLang="ru-RU"/>
              <a:pPr>
                <a:defRPr/>
              </a:pPr>
              <a:t>‹#›</a:t>
            </a:fld>
            <a:endParaRPr lang="ru-RU" altLang="ru-RU"/>
          </a:p>
        </p:txBody>
      </p:sp>
    </p:spTree>
    <p:extLst>
      <p:ext uri="{BB962C8B-B14F-4D97-AF65-F5344CB8AC3E}">
        <p14:creationId xmlns:p14="http://schemas.microsoft.com/office/powerpoint/2010/main" val="352539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a:t>Вставка рисунка</a:t>
            </a:r>
            <a:endParaRPr lang="en-US" noProof="0"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Date Placeholder 3">
            <a:extLst>
              <a:ext uri="{FF2B5EF4-FFF2-40B4-BE49-F238E27FC236}">
                <a16:creationId xmlns:a16="http://schemas.microsoft.com/office/drawing/2014/main" id="{8B12FEF1-882D-3B2D-6062-C128EB5B7668}"/>
              </a:ext>
            </a:extLst>
          </p:cNvPr>
          <p:cNvSpPr>
            <a:spLocks noGrp="1"/>
          </p:cNvSpPr>
          <p:nvPr>
            <p:ph type="dt" sz="half" idx="15"/>
          </p:nvPr>
        </p:nvSpPr>
        <p:spPr/>
        <p:txBody>
          <a:bodyPr/>
          <a:lstStyle>
            <a:lvl1pPr>
              <a:defRPr/>
            </a:lvl1pPr>
          </a:lstStyle>
          <a:p>
            <a:pPr>
              <a:defRPr/>
            </a:pPr>
            <a:fld id="{9B90A8A2-D96C-4633-8C95-48CE8397F5CF}" type="datetimeFigureOut">
              <a:rPr lang="ru-RU"/>
              <a:pPr>
                <a:defRPr/>
              </a:pPr>
              <a:t>11.12.2022</a:t>
            </a:fld>
            <a:endParaRPr lang="ru-RU"/>
          </a:p>
        </p:txBody>
      </p:sp>
      <p:sp>
        <p:nvSpPr>
          <p:cNvPr id="4" name="Footer Placeholder 4">
            <a:extLst>
              <a:ext uri="{FF2B5EF4-FFF2-40B4-BE49-F238E27FC236}">
                <a16:creationId xmlns:a16="http://schemas.microsoft.com/office/drawing/2014/main" id="{802F5C62-F799-8CD5-4B42-C1CA9B5DB90D}"/>
              </a:ext>
            </a:extLst>
          </p:cNvPr>
          <p:cNvSpPr>
            <a:spLocks noGrp="1"/>
          </p:cNvSpPr>
          <p:nvPr>
            <p:ph type="ftr" sz="quarter" idx="16"/>
          </p:nvPr>
        </p:nvSpPr>
        <p:spPr/>
        <p:txBody>
          <a:bodyPr/>
          <a:lstStyle>
            <a:lvl1pPr>
              <a:defRPr/>
            </a:lvl1pPr>
          </a:lstStyle>
          <a:p>
            <a:pPr>
              <a:defRPr/>
            </a:pPr>
            <a:endParaRPr lang="ru-RU"/>
          </a:p>
        </p:txBody>
      </p:sp>
      <p:sp>
        <p:nvSpPr>
          <p:cNvPr id="5" name="Slide Number Placeholder 5">
            <a:extLst>
              <a:ext uri="{FF2B5EF4-FFF2-40B4-BE49-F238E27FC236}">
                <a16:creationId xmlns:a16="http://schemas.microsoft.com/office/drawing/2014/main" id="{C450E09E-15E0-2D00-FB33-60692D5BCFBF}"/>
              </a:ext>
            </a:extLst>
          </p:cNvPr>
          <p:cNvSpPr>
            <a:spLocks noGrp="1"/>
          </p:cNvSpPr>
          <p:nvPr>
            <p:ph type="sldNum" sz="quarter" idx="17"/>
          </p:nvPr>
        </p:nvSpPr>
        <p:spPr/>
        <p:txBody>
          <a:bodyPr/>
          <a:lstStyle>
            <a:lvl1pPr>
              <a:defRPr/>
            </a:lvl1pPr>
          </a:lstStyle>
          <a:p>
            <a:pPr>
              <a:defRPr/>
            </a:pPr>
            <a:fld id="{F862CFAF-67DC-4F38-B2F4-ED9B2F1DCE2B}" type="slidenum">
              <a:rPr lang="ru-RU" altLang="ru-RU"/>
              <a:pPr>
                <a:defRPr/>
              </a:pPr>
              <a:t>‹#›</a:t>
            </a:fld>
            <a:endParaRPr lang="ru-RU" altLang="ru-RU"/>
          </a:p>
        </p:txBody>
      </p:sp>
    </p:spTree>
    <p:extLst>
      <p:ext uri="{BB962C8B-B14F-4D97-AF65-F5344CB8AC3E}">
        <p14:creationId xmlns:p14="http://schemas.microsoft.com/office/powerpoint/2010/main" val="3014944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lstStyle>
            <a:lvl1pPr algn="l">
              <a:defRPr sz="2800" b="0" cap="all"/>
            </a:lvl1pPr>
          </a:lstStyle>
          <a:p>
            <a:r>
              <a:rPr lang="ru-RU"/>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a:extLst>
              <a:ext uri="{FF2B5EF4-FFF2-40B4-BE49-F238E27FC236}">
                <a16:creationId xmlns:a16="http://schemas.microsoft.com/office/drawing/2014/main" id="{716E07F1-EC54-4B91-F74B-D4E8394D4D03}"/>
              </a:ext>
            </a:extLst>
          </p:cNvPr>
          <p:cNvSpPr>
            <a:spLocks noGrp="1"/>
          </p:cNvSpPr>
          <p:nvPr>
            <p:ph type="dt" sz="half" idx="10"/>
          </p:nvPr>
        </p:nvSpPr>
        <p:spPr/>
        <p:txBody>
          <a:bodyPr/>
          <a:lstStyle>
            <a:lvl1pPr>
              <a:defRPr/>
            </a:lvl1pPr>
          </a:lstStyle>
          <a:p>
            <a:pPr>
              <a:defRPr/>
            </a:pPr>
            <a:fld id="{E2C4E7D8-F590-435D-8E05-E53EFFA9E64F}" type="datetimeFigureOut">
              <a:rPr lang="ru-RU"/>
              <a:pPr>
                <a:defRPr/>
              </a:pPr>
              <a:t>11.12.2022</a:t>
            </a:fld>
            <a:endParaRPr lang="ru-RU"/>
          </a:p>
        </p:txBody>
      </p:sp>
      <p:sp>
        <p:nvSpPr>
          <p:cNvPr id="5" name="Footer Placeholder 4">
            <a:extLst>
              <a:ext uri="{FF2B5EF4-FFF2-40B4-BE49-F238E27FC236}">
                <a16:creationId xmlns:a16="http://schemas.microsoft.com/office/drawing/2014/main" id="{FFB0B909-FB3C-D3CA-38F8-EE6A676F9A80}"/>
              </a:ext>
            </a:extLst>
          </p:cNvPr>
          <p:cNvSpPr>
            <a:spLocks noGrp="1"/>
          </p:cNvSpPr>
          <p:nvPr>
            <p:ph type="ftr" sz="quarter" idx="11"/>
          </p:nvPr>
        </p:nvSpPr>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47015C88-B515-73E6-3981-E0A246D9CD13}"/>
              </a:ext>
            </a:extLst>
          </p:cNvPr>
          <p:cNvSpPr>
            <a:spLocks noGrp="1"/>
          </p:cNvSpPr>
          <p:nvPr>
            <p:ph type="sldNum" sz="quarter" idx="12"/>
          </p:nvPr>
        </p:nvSpPr>
        <p:spPr/>
        <p:txBody>
          <a:bodyPr/>
          <a:lstStyle>
            <a:lvl1pPr>
              <a:defRPr/>
            </a:lvl1pPr>
          </a:lstStyle>
          <a:p>
            <a:pPr>
              <a:defRPr/>
            </a:pPr>
            <a:fld id="{C759C470-92A8-48CC-9295-E75E958ACEF8}" type="slidenum">
              <a:rPr lang="ru-RU" altLang="ru-RU"/>
              <a:pPr>
                <a:defRPr/>
              </a:pPr>
              <a:t>‹#›</a:t>
            </a:fld>
            <a:endParaRPr lang="ru-RU" altLang="ru-RU"/>
          </a:p>
        </p:txBody>
      </p:sp>
    </p:spTree>
    <p:extLst>
      <p:ext uri="{BB962C8B-B14F-4D97-AF65-F5344CB8AC3E}">
        <p14:creationId xmlns:p14="http://schemas.microsoft.com/office/powerpoint/2010/main" val="40005951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4" name="TextBox 12">
            <a:extLst>
              <a:ext uri="{FF2B5EF4-FFF2-40B4-BE49-F238E27FC236}">
                <a16:creationId xmlns:a16="http://schemas.microsoft.com/office/drawing/2014/main" id="{06C24B12-93D4-07D1-7E70-609309DD0CCA}"/>
              </a:ext>
            </a:extLst>
          </p:cNvPr>
          <p:cNvSpPr txBox="1">
            <a:spLocks noChangeArrowheads="1"/>
          </p:cNvSpPr>
          <p:nvPr/>
        </p:nvSpPr>
        <p:spPr bwMode="auto">
          <a:xfrm>
            <a:off x="228600" y="711200"/>
            <a:ext cx="457200" cy="584200"/>
          </a:xfrm>
          <a:prstGeom prst="rect">
            <a:avLst/>
          </a:prstGeom>
          <a:noFill/>
          <a:ln>
            <a:noFill/>
          </a:ln>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fontAlgn="base">
              <a:spcBef>
                <a:spcPct val="0"/>
              </a:spcBef>
              <a:spcAft>
                <a:spcPct val="0"/>
              </a:spcAft>
              <a:defRPr>
                <a:solidFill>
                  <a:schemeClr val="tx1"/>
                </a:solidFill>
                <a:latin typeface="Century Gothic" panose="020B0502020202020204" pitchFamily="34" charset="0"/>
              </a:defRPr>
            </a:lvl6pPr>
            <a:lvl7pPr marL="2971800" indent="-228600" defTabSz="457200" fontAlgn="base">
              <a:spcBef>
                <a:spcPct val="0"/>
              </a:spcBef>
              <a:spcAft>
                <a:spcPct val="0"/>
              </a:spcAft>
              <a:defRPr>
                <a:solidFill>
                  <a:schemeClr val="tx1"/>
                </a:solidFill>
                <a:latin typeface="Century Gothic" panose="020B0502020202020204" pitchFamily="34" charset="0"/>
              </a:defRPr>
            </a:lvl7pPr>
            <a:lvl8pPr marL="3429000" indent="-228600" defTabSz="457200" fontAlgn="base">
              <a:spcBef>
                <a:spcPct val="0"/>
              </a:spcBef>
              <a:spcAft>
                <a:spcPct val="0"/>
              </a:spcAft>
              <a:defRPr>
                <a:solidFill>
                  <a:schemeClr val="tx1"/>
                </a:solidFill>
                <a:latin typeface="Century Gothic" panose="020B0502020202020204" pitchFamily="34" charset="0"/>
              </a:defRPr>
            </a:lvl8pPr>
            <a:lvl9pPr marL="3886200" indent="-228600" defTabSz="457200" fontAlgn="base">
              <a:spcBef>
                <a:spcPct val="0"/>
              </a:spcBef>
              <a:spcAft>
                <a:spcPct val="0"/>
              </a:spcAft>
              <a:defRPr>
                <a:solidFill>
                  <a:schemeClr val="tx1"/>
                </a:solidFill>
                <a:latin typeface="Century Gothic" panose="020B0502020202020204" pitchFamily="34" charset="0"/>
              </a:defRPr>
            </a:lvl9pPr>
          </a:lstStyle>
          <a:p>
            <a:pPr eaLnBrk="1" hangingPunct="1">
              <a:defRPr/>
            </a:pPr>
            <a:r>
              <a:rPr lang="en-US" altLang="ru-RU" sz="8000"/>
              <a:t>“</a:t>
            </a:r>
          </a:p>
        </p:txBody>
      </p:sp>
      <p:sp>
        <p:nvSpPr>
          <p:cNvPr id="5" name="TextBox 13">
            <a:extLst>
              <a:ext uri="{FF2B5EF4-FFF2-40B4-BE49-F238E27FC236}">
                <a16:creationId xmlns:a16="http://schemas.microsoft.com/office/drawing/2014/main" id="{59474DF2-3ADC-DFF3-6511-168B62777550}"/>
              </a:ext>
            </a:extLst>
          </p:cNvPr>
          <p:cNvSpPr txBox="1">
            <a:spLocks noChangeArrowheads="1"/>
          </p:cNvSpPr>
          <p:nvPr/>
        </p:nvSpPr>
        <p:spPr bwMode="auto">
          <a:xfrm>
            <a:off x="7696200" y="2768600"/>
            <a:ext cx="457200" cy="584200"/>
          </a:xfrm>
          <a:prstGeom prst="rect">
            <a:avLst/>
          </a:prstGeom>
          <a:noFill/>
          <a:ln>
            <a:noFill/>
          </a:ln>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fontAlgn="base">
              <a:spcBef>
                <a:spcPct val="0"/>
              </a:spcBef>
              <a:spcAft>
                <a:spcPct val="0"/>
              </a:spcAft>
              <a:defRPr>
                <a:solidFill>
                  <a:schemeClr val="tx1"/>
                </a:solidFill>
                <a:latin typeface="Century Gothic" panose="020B0502020202020204" pitchFamily="34" charset="0"/>
              </a:defRPr>
            </a:lvl6pPr>
            <a:lvl7pPr marL="2971800" indent="-228600" defTabSz="457200" fontAlgn="base">
              <a:spcBef>
                <a:spcPct val="0"/>
              </a:spcBef>
              <a:spcAft>
                <a:spcPct val="0"/>
              </a:spcAft>
              <a:defRPr>
                <a:solidFill>
                  <a:schemeClr val="tx1"/>
                </a:solidFill>
                <a:latin typeface="Century Gothic" panose="020B0502020202020204" pitchFamily="34" charset="0"/>
              </a:defRPr>
            </a:lvl7pPr>
            <a:lvl8pPr marL="3429000" indent="-228600" defTabSz="457200" fontAlgn="base">
              <a:spcBef>
                <a:spcPct val="0"/>
              </a:spcBef>
              <a:spcAft>
                <a:spcPct val="0"/>
              </a:spcAft>
              <a:defRPr>
                <a:solidFill>
                  <a:schemeClr val="tx1"/>
                </a:solidFill>
                <a:latin typeface="Century Gothic" panose="020B0502020202020204" pitchFamily="34" charset="0"/>
              </a:defRPr>
            </a:lvl8pPr>
            <a:lvl9pPr marL="3886200" indent="-228600" defTabSz="457200" fontAlgn="base">
              <a:spcBef>
                <a:spcPct val="0"/>
              </a:spcBef>
              <a:spcAft>
                <a:spcPct val="0"/>
              </a:spcAft>
              <a:defRPr>
                <a:solidFill>
                  <a:schemeClr val="tx1"/>
                </a:solidFill>
                <a:latin typeface="Century Gothic" panose="020B0502020202020204" pitchFamily="34" charset="0"/>
              </a:defRPr>
            </a:lvl9pPr>
          </a:lstStyle>
          <a:p>
            <a:pPr algn="r" eaLnBrk="1" hangingPunct="1">
              <a:defRPr/>
            </a:pPr>
            <a:r>
              <a:rPr lang="en-US" altLang="ru-RU" sz="8000"/>
              <a:t>”</a:t>
            </a:r>
          </a:p>
        </p:txBody>
      </p:sp>
      <p:sp>
        <p:nvSpPr>
          <p:cNvPr id="2" name="Title 1"/>
          <p:cNvSpPr>
            <a:spLocks noGrp="1"/>
          </p:cNvSpPr>
          <p:nvPr>
            <p:ph type="title"/>
          </p:nvPr>
        </p:nvSpPr>
        <p:spPr>
          <a:xfrm>
            <a:off x="856283" y="533400"/>
            <a:ext cx="6859787" cy="2895600"/>
          </a:xfrm>
        </p:spPr>
        <p:txBody>
          <a:bodyPr/>
          <a:lstStyle>
            <a:lvl1pPr algn="l">
              <a:defRPr sz="28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533400" y="4301070"/>
            <a:ext cx="6382361" cy="1718730"/>
          </a:xfrm>
        </p:spPr>
        <p:txBody>
          <a:bodyP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6" name="Date Placeholder 3">
            <a:extLst>
              <a:ext uri="{FF2B5EF4-FFF2-40B4-BE49-F238E27FC236}">
                <a16:creationId xmlns:a16="http://schemas.microsoft.com/office/drawing/2014/main" id="{62BCEF5E-619A-A747-6347-8A4BBA88D4A8}"/>
              </a:ext>
            </a:extLst>
          </p:cNvPr>
          <p:cNvSpPr>
            <a:spLocks noGrp="1"/>
          </p:cNvSpPr>
          <p:nvPr>
            <p:ph type="dt" sz="half" idx="14"/>
          </p:nvPr>
        </p:nvSpPr>
        <p:spPr/>
        <p:txBody>
          <a:bodyPr/>
          <a:lstStyle>
            <a:lvl1pPr>
              <a:defRPr/>
            </a:lvl1pPr>
          </a:lstStyle>
          <a:p>
            <a:pPr>
              <a:defRPr/>
            </a:pPr>
            <a:fld id="{FCABF297-6BA1-4B0D-8A0F-E65E5E51B632}" type="datetimeFigureOut">
              <a:rPr lang="ru-RU"/>
              <a:pPr>
                <a:defRPr/>
              </a:pPr>
              <a:t>11.12.2022</a:t>
            </a:fld>
            <a:endParaRPr lang="ru-RU"/>
          </a:p>
        </p:txBody>
      </p:sp>
      <p:sp>
        <p:nvSpPr>
          <p:cNvPr id="7" name="Footer Placeholder 4">
            <a:extLst>
              <a:ext uri="{FF2B5EF4-FFF2-40B4-BE49-F238E27FC236}">
                <a16:creationId xmlns:a16="http://schemas.microsoft.com/office/drawing/2014/main" id="{CFA72B76-08F3-F0C0-6DCF-324DBD665623}"/>
              </a:ext>
            </a:extLst>
          </p:cNvPr>
          <p:cNvSpPr>
            <a:spLocks noGrp="1"/>
          </p:cNvSpPr>
          <p:nvPr>
            <p:ph type="ftr" sz="quarter" idx="15"/>
          </p:nvPr>
        </p:nvSpPr>
        <p:spPr/>
        <p:txBody>
          <a:bodyPr/>
          <a:lstStyle>
            <a:lvl1pPr>
              <a:defRPr/>
            </a:lvl1pPr>
          </a:lstStyle>
          <a:p>
            <a:pPr>
              <a:defRPr/>
            </a:pPr>
            <a:endParaRPr lang="ru-RU"/>
          </a:p>
        </p:txBody>
      </p:sp>
      <p:sp>
        <p:nvSpPr>
          <p:cNvPr id="8" name="Slide Number Placeholder 5">
            <a:extLst>
              <a:ext uri="{FF2B5EF4-FFF2-40B4-BE49-F238E27FC236}">
                <a16:creationId xmlns:a16="http://schemas.microsoft.com/office/drawing/2014/main" id="{E7F55442-A92A-B701-DBC2-B50786C797D8}"/>
              </a:ext>
            </a:extLst>
          </p:cNvPr>
          <p:cNvSpPr>
            <a:spLocks noGrp="1"/>
          </p:cNvSpPr>
          <p:nvPr>
            <p:ph type="sldNum" sz="quarter" idx="16"/>
          </p:nvPr>
        </p:nvSpPr>
        <p:spPr/>
        <p:txBody>
          <a:bodyPr/>
          <a:lstStyle>
            <a:lvl1pPr>
              <a:defRPr/>
            </a:lvl1pPr>
          </a:lstStyle>
          <a:p>
            <a:pPr>
              <a:defRPr/>
            </a:pPr>
            <a:fld id="{45C9F4D8-A974-4EC9-8F92-BD84103D7086}" type="slidenum">
              <a:rPr lang="ru-RU" altLang="ru-RU"/>
              <a:pPr>
                <a:defRPr/>
              </a:pPr>
              <a:t>‹#›</a:t>
            </a:fld>
            <a:endParaRPr lang="ru-RU" altLang="ru-RU"/>
          </a:p>
        </p:txBody>
      </p:sp>
    </p:spTree>
    <p:extLst>
      <p:ext uri="{BB962C8B-B14F-4D97-AF65-F5344CB8AC3E}">
        <p14:creationId xmlns:p14="http://schemas.microsoft.com/office/powerpoint/2010/main" val="13046924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lstStyle>
            <a:lvl1pPr algn="l">
              <a:defRPr sz="2800" b="0" cap="all"/>
            </a:lvl1pPr>
          </a:lstStyle>
          <a:p>
            <a:r>
              <a:rPr lang="ru-RU"/>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a:extLst>
              <a:ext uri="{FF2B5EF4-FFF2-40B4-BE49-F238E27FC236}">
                <a16:creationId xmlns:a16="http://schemas.microsoft.com/office/drawing/2014/main" id="{C40E49E0-0585-D5CC-A631-F905130D6713}"/>
              </a:ext>
            </a:extLst>
          </p:cNvPr>
          <p:cNvSpPr>
            <a:spLocks noGrp="1"/>
          </p:cNvSpPr>
          <p:nvPr>
            <p:ph type="dt" sz="half" idx="10"/>
          </p:nvPr>
        </p:nvSpPr>
        <p:spPr/>
        <p:txBody>
          <a:bodyPr/>
          <a:lstStyle>
            <a:lvl1pPr>
              <a:defRPr/>
            </a:lvl1pPr>
          </a:lstStyle>
          <a:p>
            <a:pPr>
              <a:defRPr/>
            </a:pPr>
            <a:fld id="{9581360B-DC13-4D40-96B3-773C16E47106}" type="datetimeFigureOut">
              <a:rPr lang="ru-RU"/>
              <a:pPr>
                <a:defRPr/>
              </a:pPr>
              <a:t>11.12.2022</a:t>
            </a:fld>
            <a:endParaRPr lang="ru-RU"/>
          </a:p>
        </p:txBody>
      </p:sp>
      <p:sp>
        <p:nvSpPr>
          <p:cNvPr id="5" name="Footer Placeholder 4">
            <a:extLst>
              <a:ext uri="{FF2B5EF4-FFF2-40B4-BE49-F238E27FC236}">
                <a16:creationId xmlns:a16="http://schemas.microsoft.com/office/drawing/2014/main" id="{D1CCB367-CAAE-E826-85E3-568F72837D61}"/>
              </a:ext>
            </a:extLst>
          </p:cNvPr>
          <p:cNvSpPr>
            <a:spLocks noGrp="1"/>
          </p:cNvSpPr>
          <p:nvPr>
            <p:ph type="ftr" sz="quarter" idx="11"/>
          </p:nvPr>
        </p:nvSpPr>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DB5B1DF6-C0F5-9F6B-B3DC-3984429DA933}"/>
              </a:ext>
            </a:extLst>
          </p:cNvPr>
          <p:cNvSpPr>
            <a:spLocks noGrp="1"/>
          </p:cNvSpPr>
          <p:nvPr>
            <p:ph type="sldNum" sz="quarter" idx="12"/>
          </p:nvPr>
        </p:nvSpPr>
        <p:spPr/>
        <p:txBody>
          <a:bodyPr/>
          <a:lstStyle>
            <a:lvl1pPr>
              <a:defRPr/>
            </a:lvl1pPr>
          </a:lstStyle>
          <a:p>
            <a:pPr>
              <a:defRPr/>
            </a:pPr>
            <a:fld id="{7D359926-8F14-4B8C-8A78-4ED7A2B5CFBB}" type="slidenum">
              <a:rPr lang="ru-RU" altLang="ru-RU"/>
              <a:pPr>
                <a:defRPr/>
              </a:pPr>
              <a:t>‹#›</a:t>
            </a:fld>
            <a:endParaRPr lang="ru-RU" altLang="ru-RU"/>
          </a:p>
        </p:txBody>
      </p:sp>
    </p:spTree>
    <p:extLst>
      <p:ext uri="{BB962C8B-B14F-4D97-AF65-F5344CB8AC3E}">
        <p14:creationId xmlns:p14="http://schemas.microsoft.com/office/powerpoint/2010/main" val="35224527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4" name="TextBox 12">
            <a:extLst>
              <a:ext uri="{FF2B5EF4-FFF2-40B4-BE49-F238E27FC236}">
                <a16:creationId xmlns:a16="http://schemas.microsoft.com/office/drawing/2014/main" id="{EDC3C9B0-A424-B796-BAB9-4C355B426F53}"/>
              </a:ext>
            </a:extLst>
          </p:cNvPr>
          <p:cNvSpPr txBox="1">
            <a:spLocks noChangeArrowheads="1"/>
          </p:cNvSpPr>
          <p:nvPr/>
        </p:nvSpPr>
        <p:spPr bwMode="auto">
          <a:xfrm>
            <a:off x="228600" y="711200"/>
            <a:ext cx="457200" cy="584200"/>
          </a:xfrm>
          <a:prstGeom prst="rect">
            <a:avLst/>
          </a:prstGeom>
          <a:noFill/>
          <a:ln>
            <a:noFill/>
          </a:ln>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fontAlgn="base">
              <a:spcBef>
                <a:spcPct val="0"/>
              </a:spcBef>
              <a:spcAft>
                <a:spcPct val="0"/>
              </a:spcAft>
              <a:defRPr>
                <a:solidFill>
                  <a:schemeClr val="tx1"/>
                </a:solidFill>
                <a:latin typeface="Century Gothic" panose="020B0502020202020204" pitchFamily="34" charset="0"/>
              </a:defRPr>
            </a:lvl6pPr>
            <a:lvl7pPr marL="2971800" indent="-228600" defTabSz="457200" fontAlgn="base">
              <a:spcBef>
                <a:spcPct val="0"/>
              </a:spcBef>
              <a:spcAft>
                <a:spcPct val="0"/>
              </a:spcAft>
              <a:defRPr>
                <a:solidFill>
                  <a:schemeClr val="tx1"/>
                </a:solidFill>
                <a:latin typeface="Century Gothic" panose="020B0502020202020204" pitchFamily="34" charset="0"/>
              </a:defRPr>
            </a:lvl7pPr>
            <a:lvl8pPr marL="3429000" indent="-228600" defTabSz="457200" fontAlgn="base">
              <a:spcBef>
                <a:spcPct val="0"/>
              </a:spcBef>
              <a:spcAft>
                <a:spcPct val="0"/>
              </a:spcAft>
              <a:defRPr>
                <a:solidFill>
                  <a:schemeClr val="tx1"/>
                </a:solidFill>
                <a:latin typeface="Century Gothic" panose="020B0502020202020204" pitchFamily="34" charset="0"/>
              </a:defRPr>
            </a:lvl8pPr>
            <a:lvl9pPr marL="3886200" indent="-228600" defTabSz="457200" fontAlgn="base">
              <a:spcBef>
                <a:spcPct val="0"/>
              </a:spcBef>
              <a:spcAft>
                <a:spcPct val="0"/>
              </a:spcAft>
              <a:defRPr>
                <a:solidFill>
                  <a:schemeClr val="tx1"/>
                </a:solidFill>
                <a:latin typeface="Century Gothic" panose="020B0502020202020204" pitchFamily="34" charset="0"/>
              </a:defRPr>
            </a:lvl9pPr>
          </a:lstStyle>
          <a:p>
            <a:pPr eaLnBrk="1" hangingPunct="1">
              <a:defRPr/>
            </a:pPr>
            <a:r>
              <a:rPr lang="en-US" altLang="ru-RU" sz="8000"/>
              <a:t>“</a:t>
            </a:r>
          </a:p>
        </p:txBody>
      </p:sp>
      <p:sp>
        <p:nvSpPr>
          <p:cNvPr id="5" name="TextBox 13">
            <a:extLst>
              <a:ext uri="{FF2B5EF4-FFF2-40B4-BE49-F238E27FC236}">
                <a16:creationId xmlns:a16="http://schemas.microsoft.com/office/drawing/2014/main" id="{A2325D3E-CE40-4DAF-CDD6-7BD03933728A}"/>
              </a:ext>
            </a:extLst>
          </p:cNvPr>
          <p:cNvSpPr txBox="1">
            <a:spLocks noChangeArrowheads="1"/>
          </p:cNvSpPr>
          <p:nvPr/>
        </p:nvSpPr>
        <p:spPr bwMode="auto">
          <a:xfrm>
            <a:off x="7696200" y="2768600"/>
            <a:ext cx="457200" cy="584200"/>
          </a:xfrm>
          <a:prstGeom prst="rect">
            <a:avLst/>
          </a:prstGeom>
          <a:noFill/>
          <a:ln>
            <a:noFill/>
          </a:ln>
        </p:spPr>
        <p:txBody>
          <a:bodyPr anchor="ct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fontAlgn="base">
              <a:spcBef>
                <a:spcPct val="0"/>
              </a:spcBef>
              <a:spcAft>
                <a:spcPct val="0"/>
              </a:spcAft>
              <a:defRPr>
                <a:solidFill>
                  <a:schemeClr val="tx1"/>
                </a:solidFill>
                <a:latin typeface="Century Gothic" panose="020B0502020202020204" pitchFamily="34" charset="0"/>
              </a:defRPr>
            </a:lvl6pPr>
            <a:lvl7pPr marL="2971800" indent="-228600" defTabSz="457200" fontAlgn="base">
              <a:spcBef>
                <a:spcPct val="0"/>
              </a:spcBef>
              <a:spcAft>
                <a:spcPct val="0"/>
              </a:spcAft>
              <a:defRPr>
                <a:solidFill>
                  <a:schemeClr val="tx1"/>
                </a:solidFill>
                <a:latin typeface="Century Gothic" panose="020B0502020202020204" pitchFamily="34" charset="0"/>
              </a:defRPr>
            </a:lvl7pPr>
            <a:lvl8pPr marL="3429000" indent="-228600" defTabSz="457200" fontAlgn="base">
              <a:spcBef>
                <a:spcPct val="0"/>
              </a:spcBef>
              <a:spcAft>
                <a:spcPct val="0"/>
              </a:spcAft>
              <a:defRPr>
                <a:solidFill>
                  <a:schemeClr val="tx1"/>
                </a:solidFill>
                <a:latin typeface="Century Gothic" panose="020B0502020202020204" pitchFamily="34" charset="0"/>
              </a:defRPr>
            </a:lvl8pPr>
            <a:lvl9pPr marL="3886200" indent="-228600" defTabSz="457200" fontAlgn="base">
              <a:spcBef>
                <a:spcPct val="0"/>
              </a:spcBef>
              <a:spcAft>
                <a:spcPct val="0"/>
              </a:spcAft>
              <a:defRPr>
                <a:solidFill>
                  <a:schemeClr val="tx1"/>
                </a:solidFill>
                <a:latin typeface="Century Gothic" panose="020B0502020202020204" pitchFamily="34" charset="0"/>
              </a:defRPr>
            </a:lvl9pPr>
          </a:lstStyle>
          <a:p>
            <a:pPr algn="r" eaLnBrk="1" hangingPunct="1">
              <a:defRPr/>
            </a:pPr>
            <a:r>
              <a:rPr lang="en-US" altLang="ru-RU" sz="8000"/>
              <a:t>”</a:t>
            </a:r>
          </a:p>
        </p:txBody>
      </p:sp>
      <p:sp>
        <p:nvSpPr>
          <p:cNvPr id="2" name="Title 1"/>
          <p:cNvSpPr>
            <a:spLocks noGrp="1"/>
          </p:cNvSpPr>
          <p:nvPr>
            <p:ph type="title"/>
          </p:nvPr>
        </p:nvSpPr>
        <p:spPr>
          <a:xfrm>
            <a:off x="856284" y="533400"/>
            <a:ext cx="6859786" cy="2895600"/>
          </a:xfrm>
        </p:spPr>
        <p:txBody>
          <a:bodyPr/>
          <a:lstStyle>
            <a:lvl1pPr algn="l">
              <a:defRPr sz="28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rtlCol="0" anchor="b">
            <a:normAutofit/>
          </a:bodyPr>
          <a:lstStyle>
            <a:lvl1pPr>
              <a:buNone/>
              <a:defRPr lang="en-US" sz="2000" b="0" cap="all" dirty="0">
                <a:ln w="3175" cmpd="sng">
                  <a:noFill/>
                </a:ln>
                <a:solidFill>
                  <a:schemeClr val="tx1"/>
                </a:solidFill>
                <a:effectLst/>
              </a:defRPr>
            </a:lvl1pPr>
          </a:lstStyle>
          <a:p>
            <a:pPr lvl="0"/>
            <a:r>
              <a:rPr lang="ru-RU"/>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6" name="Date Placeholder 3">
            <a:extLst>
              <a:ext uri="{FF2B5EF4-FFF2-40B4-BE49-F238E27FC236}">
                <a16:creationId xmlns:a16="http://schemas.microsoft.com/office/drawing/2014/main" id="{A533A64A-7B3C-584D-40D7-46FB56B14D95}"/>
              </a:ext>
            </a:extLst>
          </p:cNvPr>
          <p:cNvSpPr>
            <a:spLocks noGrp="1"/>
          </p:cNvSpPr>
          <p:nvPr>
            <p:ph type="dt" sz="half" idx="14"/>
          </p:nvPr>
        </p:nvSpPr>
        <p:spPr/>
        <p:txBody>
          <a:bodyPr/>
          <a:lstStyle>
            <a:lvl1pPr>
              <a:defRPr/>
            </a:lvl1pPr>
          </a:lstStyle>
          <a:p>
            <a:pPr>
              <a:defRPr/>
            </a:pPr>
            <a:fld id="{33DF4D39-0F38-4C2A-B838-7B6BA8BEA483}" type="datetimeFigureOut">
              <a:rPr lang="ru-RU"/>
              <a:pPr>
                <a:defRPr/>
              </a:pPr>
              <a:t>11.12.2022</a:t>
            </a:fld>
            <a:endParaRPr lang="ru-RU"/>
          </a:p>
        </p:txBody>
      </p:sp>
      <p:sp>
        <p:nvSpPr>
          <p:cNvPr id="7" name="Footer Placeholder 4">
            <a:extLst>
              <a:ext uri="{FF2B5EF4-FFF2-40B4-BE49-F238E27FC236}">
                <a16:creationId xmlns:a16="http://schemas.microsoft.com/office/drawing/2014/main" id="{7B42EAF3-3FD0-F9B0-19A7-980B05DA092B}"/>
              </a:ext>
            </a:extLst>
          </p:cNvPr>
          <p:cNvSpPr>
            <a:spLocks noGrp="1"/>
          </p:cNvSpPr>
          <p:nvPr>
            <p:ph type="ftr" sz="quarter" idx="15"/>
          </p:nvPr>
        </p:nvSpPr>
        <p:spPr/>
        <p:txBody>
          <a:bodyPr/>
          <a:lstStyle>
            <a:lvl1pPr>
              <a:defRPr/>
            </a:lvl1pPr>
          </a:lstStyle>
          <a:p>
            <a:pPr>
              <a:defRPr/>
            </a:pPr>
            <a:endParaRPr lang="ru-RU"/>
          </a:p>
        </p:txBody>
      </p:sp>
      <p:sp>
        <p:nvSpPr>
          <p:cNvPr id="8" name="Slide Number Placeholder 5">
            <a:extLst>
              <a:ext uri="{FF2B5EF4-FFF2-40B4-BE49-F238E27FC236}">
                <a16:creationId xmlns:a16="http://schemas.microsoft.com/office/drawing/2014/main" id="{3F0FF5D7-162A-1FDC-2A39-24B8DC626465}"/>
              </a:ext>
            </a:extLst>
          </p:cNvPr>
          <p:cNvSpPr>
            <a:spLocks noGrp="1"/>
          </p:cNvSpPr>
          <p:nvPr>
            <p:ph type="sldNum" sz="quarter" idx="16"/>
          </p:nvPr>
        </p:nvSpPr>
        <p:spPr/>
        <p:txBody>
          <a:bodyPr/>
          <a:lstStyle>
            <a:lvl1pPr>
              <a:defRPr/>
            </a:lvl1pPr>
          </a:lstStyle>
          <a:p>
            <a:pPr>
              <a:defRPr/>
            </a:pPr>
            <a:fld id="{94FC79CC-DF0D-4806-8FAB-1DC3D3BF0562}" type="slidenum">
              <a:rPr lang="ru-RU" altLang="ru-RU"/>
              <a:pPr>
                <a:defRPr/>
              </a:pPr>
              <a:t>‹#›</a:t>
            </a:fld>
            <a:endParaRPr lang="ru-RU" altLang="ru-RU"/>
          </a:p>
        </p:txBody>
      </p:sp>
    </p:spTree>
    <p:extLst>
      <p:ext uri="{BB962C8B-B14F-4D97-AF65-F5344CB8AC3E}">
        <p14:creationId xmlns:p14="http://schemas.microsoft.com/office/powerpoint/2010/main" val="34151386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a:lstStyle>
            <a:lvl1pPr>
              <a:defRPr lang="en-US" sz="2800" b="0" dirty="0"/>
            </a:lvl1pPr>
          </a:lstStyle>
          <a:p>
            <a:pPr lvl="0"/>
            <a:r>
              <a:rPr lang="ru-RU"/>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rtlCol="0" anchor="b">
            <a:normAutofit/>
          </a:bodyPr>
          <a:lstStyle>
            <a:lvl1pPr>
              <a:buNone/>
              <a:defRPr lang="en-US" sz="2000" b="0" cap="all" dirty="0">
                <a:ln w="3175" cmpd="sng">
                  <a:noFill/>
                </a:ln>
                <a:solidFill>
                  <a:schemeClr val="tx1"/>
                </a:solidFill>
                <a:effectLst/>
              </a:defRPr>
            </a:lvl1pPr>
          </a:lstStyle>
          <a:p>
            <a:pPr lvl="0"/>
            <a:r>
              <a:rPr lang="ru-RU"/>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a:extLst>
              <a:ext uri="{FF2B5EF4-FFF2-40B4-BE49-F238E27FC236}">
                <a16:creationId xmlns:a16="http://schemas.microsoft.com/office/drawing/2014/main" id="{D0B55B9E-50FD-922D-DA8D-3C683F0FA324}"/>
              </a:ext>
            </a:extLst>
          </p:cNvPr>
          <p:cNvSpPr>
            <a:spLocks noGrp="1"/>
          </p:cNvSpPr>
          <p:nvPr>
            <p:ph type="dt" sz="half" idx="14"/>
          </p:nvPr>
        </p:nvSpPr>
        <p:spPr/>
        <p:txBody>
          <a:bodyPr/>
          <a:lstStyle>
            <a:lvl1pPr>
              <a:defRPr/>
            </a:lvl1pPr>
          </a:lstStyle>
          <a:p>
            <a:pPr>
              <a:defRPr/>
            </a:pPr>
            <a:fld id="{9708C3B3-7333-4587-A6B9-BE3CEB699D20}" type="datetimeFigureOut">
              <a:rPr lang="ru-RU"/>
              <a:pPr>
                <a:defRPr/>
              </a:pPr>
              <a:t>11.12.2022</a:t>
            </a:fld>
            <a:endParaRPr lang="ru-RU"/>
          </a:p>
        </p:txBody>
      </p:sp>
      <p:sp>
        <p:nvSpPr>
          <p:cNvPr id="5" name="Footer Placeholder 4">
            <a:extLst>
              <a:ext uri="{FF2B5EF4-FFF2-40B4-BE49-F238E27FC236}">
                <a16:creationId xmlns:a16="http://schemas.microsoft.com/office/drawing/2014/main" id="{B75D8ACC-602E-8079-7DCD-A0B3AFF390EA}"/>
              </a:ext>
            </a:extLst>
          </p:cNvPr>
          <p:cNvSpPr>
            <a:spLocks noGrp="1"/>
          </p:cNvSpPr>
          <p:nvPr>
            <p:ph type="ftr" sz="quarter" idx="15"/>
          </p:nvPr>
        </p:nvSpPr>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DA739439-8CC9-1B13-FB13-747D4ADC2C8C}"/>
              </a:ext>
            </a:extLst>
          </p:cNvPr>
          <p:cNvSpPr>
            <a:spLocks noGrp="1"/>
          </p:cNvSpPr>
          <p:nvPr>
            <p:ph type="sldNum" sz="quarter" idx="16"/>
          </p:nvPr>
        </p:nvSpPr>
        <p:spPr/>
        <p:txBody>
          <a:bodyPr/>
          <a:lstStyle>
            <a:lvl1pPr>
              <a:defRPr/>
            </a:lvl1pPr>
          </a:lstStyle>
          <a:p>
            <a:pPr>
              <a:defRPr/>
            </a:pPr>
            <a:fld id="{530C3A4A-D663-4F3F-B8FC-971B114BDBBD}" type="slidenum">
              <a:rPr lang="ru-RU" altLang="ru-RU"/>
              <a:pPr>
                <a:defRPr/>
              </a:pPr>
              <a:t>‹#›</a:t>
            </a:fld>
            <a:endParaRPr lang="ru-RU" altLang="ru-RU"/>
          </a:p>
        </p:txBody>
      </p:sp>
    </p:spTree>
    <p:extLst>
      <p:ext uri="{BB962C8B-B14F-4D97-AF65-F5344CB8AC3E}">
        <p14:creationId xmlns:p14="http://schemas.microsoft.com/office/powerpoint/2010/main" val="403291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lgn="l">
              <a:defRPr sz="2800"/>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a:extLst>
              <a:ext uri="{FF2B5EF4-FFF2-40B4-BE49-F238E27FC236}">
                <a16:creationId xmlns:a16="http://schemas.microsoft.com/office/drawing/2014/main" id="{D55F0F13-003D-6B37-AB64-193CD77055E5}"/>
              </a:ext>
            </a:extLst>
          </p:cNvPr>
          <p:cNvSpPr>
            <a:spLocks noGrp="1"/>
          </p:cNvSpPr>
          <p:nvPr>
            <p:ph type="dt" sz="half" idx="10"/>
          </p:nvPr>
        </p:nvSpPr>
        <p:spPr/>
        <p:txBody>
          <a:bodyPr/>
          <a:lstStyle>
            <a:lvl1pPr>
              <a:defRPr/>
            </a:lvl1pPr>
          </a:lstStyle>
          <a:p>
            <a:pPr>
              <a:defRPr/>
            </a:pPr>
            <a:fld id="{23F12759-8FD6-4339-B871-585E18194665}" type="datetimeFigureOut">
              <a:rPr lang="ru-RU"/>
              <a:pPr>
                <a:defRPr/>
              </a:pPr>
              <a:t>11.12.2022</a:t>
            </a:fld>
            <a:endParaRPr lang="ru-RU"/>
          </a:p>
        </p:txBody>
      </p:sp>
      <p:sp>
        <p:nvSpPr>
          <p:cNvPr id="5" name="Footer Placeholder 4">
            <a:extLst>
              <a:ext uri="{FF2B5EF4-FFF2-40B4-BE49-F238E27FC236}">
                <a16:creationId xmlns:a16="http://schemas.microsoft.com/office/drawing/2014/main" id="{9820DCC4-2975-F21E-7F9C-604C57129EB0}"/>
              </a:ext>
            </a:extLst>
          </p:cNvPr>
          <p:cNvSpPr>
            <a:spLocks noGrp="1"/>
          </p:cNvSpPr>
          <p:nvPr>
            <p:ph type="ftr" sz="quarter" idx="11"/>
          </p:nvPr>
        </p:nvSpPr>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8799F85A-1290-FD50-F727-7E28C34A7E35}"/>
              </a:ext>
            </a:extLst>
          </p:cNvPr>
          <p:cNvSpPr>
            <a:spLocks noGrp="1"/>
          </p:cNvSpPr>
          <p:nvPr>
            <p:ph type="sldNum" sz="quarter" idx="12"/>
          </p:nvPr>
        </p:nvSpPr>
        <p:spPr/>
        <p:txBody>
          <a:bodyPr/>
          <a:lstStyle>
            <a:lvl1pPr>
              <a:defRPr/>
            </a:lvl1pPr>
          </a:lstStyle>
          <a:p>
            <a:pPr>
              <a:defRPr/>
            </a:pPr>
            <a:fld id="{BCBB16B8-9D46-4168-9673-96F3BD23AEBE}" type="slidenum">
              <a:rPr lang="ru-RU" altLang="ru-RU"/>
              <a:pPr>
                <a:defRPr/>
              </a:pPr>
              <a:t>‹#›</a:t>
            </a:fld>
            <a:endParaRPr lang="ru-RU" altLang="ru-RU"/>
          </a:p>
        </p:txBody>
      </p:sp>
    </p:spTree>
    <p:extLst>
      <p:ext uri="{BB962C8B-B14F-4D97-AF65-F5344CB8AC3E}">
        <p14:creationId xmlns:p14="http://schemas.microsoft.com/office/powerpoint/2010/main" val="29832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lstStyle>
            <a:lvl1pPr>
              <a:defRPr sz="2800"/>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a:extLst>
              <a:ext uri="{FF2B5EF4-FFF2-40B4-BE49-F238E27FC236}">
                <a16:creationId xmlns:a16="http://schemas.microsoft.com/office/drawing/2014/main" id="{2E1A2BDE-7590-14C6-A199-F28B168FC3DB}"/>
              </a:ext>
            </a:extLst>
          </p:cNvPr>
          <p:cNvSpPr>
            <a:spLocks noGrp="1"/>
          </p:cNvSpPr>
          <p:nvPr>
            <p:ph type="dt" sz="half" idx="10"/>
          </p:nvPr>
        </p:nvSpPr>
        <p:spPr/>
        <p:txBody>
          <a:bodyPr/>
          <a:lstStyle>
            <a:lvl1pPr>
              <a:defRPr/>
            </a:lvl1pPr>
          </a:lstStyle>
          <a:p>
            <a:pPr>
              <a:defRPr/>
            </a:pPr>
            <a:fld id="{E2D25A47-D338-4A86-95D7-54B120EE8F6D}" type="datetimeFigureOut">
              <a:rPr lang="ru-RU"/>
              <a:pPr>
                <a:defRPr/>
              </a:pPr>
              <a:t>11.12.2022</a:t>
            </a:fld>
            <a:endParaRPr lang="ru-RU"/>
          </a:p>
        </p:txBody>
      </p:sp>
      <p:sp>
        <p:nvSpPr>
          <p:cNvPr id="5" name="Footer Placeholder 4">
            <a:extLst>
              <a:ext uri="{FF2B5EF4-FFF2-40B4-BE49-F238E27FC236}">
                <a16:creationId xmlns:a16="http://schemas.microsoft.com/office/drawing/2014/main" id="{AB58AC63-1BBB-10CA-A31E-1C5B872D7EA5}"/>
              </a:ext>
            </a:extLst>
          </p:cNvPr>
          <p:cNvSpPr>
            <a:spLocks noGrp="1"/>
          </p:cNvSpPr>
          <p:nvPr>
            <p:ph type="ftr" sz="quarter" idx="11"/>
          </p:nvPr>
        </p:nvSpPr>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0ED10846-2985-1999-A542-EA594839206D}"/>
              </a:ext>
            </a:extLst>
          </p:cNvPr>
          <p:cNvSpPr>
            <a:spLocks noGrp="1"/>
          </p:cNvSpPr>
          <p:nvPr>
            <p:ph type="sldNum" sz="quarter" idx="12"/>
          </p:nvPr>
        </p:nvSpPr>
        <p:spPr/>
        <p:txBody>
          <a:bodyPr/>
          <a:lstStyle>
            <a:lvl1pPr>
              <a:defRPr/>
            </a:lvl1pPr>
          </a:lstStyle>
          <a:p>
            <a:pPr>
              <a:defRPr/>
            </a:pPr>
            <a:fld id="{74B7317A-9A7F-4CD9-A51C-B5F5C25655DF}" type="slidenum">
              <a:rPr lang="ru-RU" altLang="ru-RU"/>
              <a:pPr>
                <a:defRPr/>
              </a:pPr>
              <a:t>‹#›</a:t>
            </a:fld>
            <a:endParaRPr lang="ru-RU" altLang="ru-RU"/>
          </a:p>
        </p:txBody>
      </p:sp>
    </p:spTree>
    <p:extLst>
      <p:ext uri="{BB962C8B-B14F-4D97-AF65-F5344CB8AC3E}">
        <p14:creationId xmlns:p14="http://schemas.microsoft.com/office/powerpoint/2010/main" val="1800860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a:extLst>
              <a:ext uri="{FF2B5EF4-FFF2-40B4-BE49-F238E27FC236}">
                <a16:creationId xmlns:a16="http://schemas.microsoft.com/office/drawing/2014/main" id="{39153C94-234A-4686-BB9B-0BAA3A32ED65}"/>
              </a:ext>
            </a:extLst>
          </p:cNvPr>
          <p:cNvSpPr>
            <a:spLocks noGrp="1"/>
          </p:cNvSpPr>
          <p:nvPr>
            <p:ph type="dt" sz="half" idx="10"/>
          </p:nvPr>
        </p:nvSpPr>
        <p:spPr/>
        <p:txBody>
          <a:bodyPr/>
          <a:lstStyle>
            <a:lvl1pPr>
              <a:defRPr/>
            </a:lvl1pPr>
          </a:lstStyle>
          <a:p>
            <a:pPr>
              <a:defRPr/>
            </a:pPr>
            <a:fld id="{1854F1E9-B4A4-420D-90C5-4C6C1463DECF}" type="datetimeFigureOut">
              <a:rPr lang="ru-RU"/>
              <a:pPr>
                <a:defRPr/>
              </a:pPr>
              <a:t>11.12.2022</a:t>
            </a:fld>
            <a:endParaRPr lang="ru-RU"/>
          </a:p>
        </p:txBody>
      </p:sp>
      <p:sp>
        <p:nvSpPr>
          <p:cNvPr id="5" name="Footer Placeholder 4">
            <a:extLst>
              <a:ext uri="{FF2B5EF4-FFF2-40B4-BE49-F238E27FC236}">
                <a16:creationId xmlns:a16="http://schemas.microsoft.com/office/drawing/2014/main" id="{B6863294-F801-774E-D505-533AE05BEAFB}"/>
              </a:ext>
            </a:extLst>
          </p:cNvPr>
          <p:cNvSpPr>
            <a:spLocks noGrp="1"/>
          </p:cNvSpPr>
          <p:nvPr>
            <p:ph type="ftr" sz="quarter" idx="11"/>
          </p:nvPr>
        </p:nvSpPr>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519A54CD-01D4-AD31-4171-6A5F088152DC}"/>
              </a:ext>
            </a:extLst>
          </p:cNvPr>
          <p:cNvSpPr>
            <a:spLocks noGrp="1"/>
          </p:cNvSpPr>
          <p:nvPr>
            <p:ph type="sldNum" sz="quarter" idx="12"/>
          </p:nvPr>
        </p:nvSpPr>
        <p:spPr/>
        <p:txBody>
          <a:bodyPr/>
          <a:lstStyle>
            <a:lvl1pPr>
              <a:defRPr/>
            </a:lvl1pPr>
          </a:lstStyle>
          <a:p>
            <a:pPr>
              <a:defRPr/>
            </a:pPr>
            <a:fld id="{1F245D58-FA5B-4E33-B4E0-11336CB6F293}" type="slidenum">
              <a:rPr lang="ru-RU" altLang="ru-RU"/>
              <a:pPr>
                <a:defRPr/>
              </a:pPr>
              <a:t>‹#›</a:t>
            </a:fld>
            <a:endParaRPr lang="ru-RU" altLang="ru-RU"/>
          </a:p>
        </p:txBody>
      </p:sp>
    </p:spTree>
    <p:extLst>
      <p:ext uri="{BB962C8B-B14F-4D97-AF65-F5344CB8AC3E}">
        <p14:creationId xmlns:p14="http://schemas.microsoft.com/office/powerpoint/2010/main" val="947849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a:extLst>
              <a:ext uri="{FF2B5EF4-FFF2-40B4-BE49-F238E27FC236}">
                <a16:creationId xmlns:a16="http://schemas.microsoft.com/office/drawing/2014/main" id="{8676467A-7373-A1EC-B9E8-9BFF077BD49C}"/>
              </a:ext>
            </a:extLst>
          </p:cNvPr>
          <p:cNvSpPr>
            <a:spLocks noGrp="1"/>
          </p:cNvSpPr>
          <p:nvPr>
            <p:ph type="dt" sz="half" idx="10"/>
          </p:nvPr>
        </p:nvSpPr>
        <p:spPr/>
        <p:txBody>
          <a:bodyPr/>
          <a:lstStyle>
            <a:lvl1pPr>
              <a:defRPr/>
            </a:lvl1pPr>
          </a:lstStyle>
          <a:p>
            <a:pPr>
              <a:defRPr/>
            </a:pPr>
            <a:fld id="{C1E292D8-FC0D-4251-8089-B25204BE65BF}" type="datetimeFigureOut">
              <a:rPr lang="ru-RU"/>
              <a:pPr>
                <a:defRPr/>
              </a:pPr>
              <a:t>11.12.2022</a:t>
            </a:fld>
            <a:endParaRPr lang="ru-RU"/>
          </a:p>
        </p:txBody>
      </p:sp>
      <p:sp>
        <p:nvSpPr>
          <p:cNvPr id="5" name="Footer Placeholder 4">
            <a:extLst>
              <a:ext uri="{FF2B5EF4-FFF2-40B4-BE49-F238E27FC236}">
                <a16:creationId xmlns:a16="http://schemas.microsoft.com/office/drawing/2014/main" id="{B3468A45-1726-A801-20B3-52B629ED96F6}"/>
              </a:ext>
            </a:extLst>
          </p:cNvPr>
          <p:cNvSpPr>
            <a:spLocks noGrp="1"/>
          </p:cNvSpPr>
          <p:nvPr>
            <p:ph type="ftr" sz="quarter" idx="11"/>
          </p:nvPr>
        </p:nvSpPr>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65810993-0E12-0FB4-84C9-A3BEECBDEF43}"/>
              </a:ext>
            </a:extLst>
          </p:cNvPr>
          <p:cNvSpPr>
            <a:spLocks noGrp="1"/>
          </p:cNvSpPr>
          <p:nvPr>
            <p:ph type="sldNum" sz="quarter" idx="12"/>
          </p:nvPr>
        </p:nvSpPr>
        <p:spPr/>
        <p:txBody>
          <a:bodyPr/>
          <a:lstStyle>
            <a:lvl1pPr>
              <a:defRPr/>
            </a:lvl1pPr>
          </a:lstStyle>
          <a:p>
            <a:pPr>
              <a:defRPr/>
            </a:pPr>
            <a:fld id="{763922B6-DD6A-4ACA-A148-0C564F06A496}" type="slidenum">
              <a:rPr lang="ru-RU" altLang="ru-RU"/>
              <a:pPr>
                <a:defRPr/>
              </a:pPr>
              <a:t>‹#›</a:t>
            </a:fld>
            <a:endParaRPr lang="ru-RU" altLang="ru-RU"/>
          </a:p>
        </p:txBody>
      </p:sp>
    </p:spTree>
    <p:extLst>
      <p:ext uri="{BB962C8B-B14F-4D97-AF65-F5344CB8AC3E}">
        <p14:creationId xmlns:p14="http://schemas.microsoft.com/office/powerpoint/2010/main" val="2658823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3" name="Date Placeholder 3">
            <a:extLst>
              <a:ext uri="{FF2B5EF4-FFF2-40B4-BE49-F238E27FC236}">
                <a16:creationId xmlns:a16="http://schemas.microsoft.com/office/drawing/2014/main" id="{8CBE4663-6FAD-4B28-6E25-7076C18ECDC5}"/>
              </a:ext>
            </a:extLst>
          </p:cNvPr>
          <p:cNvSpPr>
            <a:spLocks noGrp="1"/>
          </p:cNvSpPr>
          <p:nvPr>
            <p:ph type="dt" sz="half" idx="14"/>
          </p:nvPr>
        </p:nvSpPr>
        <p:spPr/>
        <p:txBody>
          <a:bodyPr/>
          <a:lstStyle>
            <a:lvl1pPr>
              <a:defRPr/>
            </a:lvl1pPr>
          </a:lstStyle>
          <a:p>
            <a:pPr>
              <a:defRPr/>
            </a:pPr>
            <a:fld id="{57F387F3-3A3E-4115-A293-37B3128D996B}" type="datetimeFigureOut">
              <a:rPr lang="ru-RU"/>
              <a:pPr>
                <a:defRPr/>
              </a:pPr>
              <a:t>11.12.2022</a:t>
            </a:fld>
            <a:endParaRPr lang="ru-RU"/>
          </a:p>
        </p:txBody>
      </p:sp>
      <p:sp>
        <p:nvSpPr>
          <p:cNvPr id="4" name="Footer Placeholder 4">
            <a:extLst>
              <a:ext uri="{FF2B5EF4-FFF2-40B4-BE49-F238E27FC236}">
                <a16:creationId xmlns:a16="http://schemas.microsoft.com/office/drawing/2014/main" id="{B14CEA31-2802-8D95-FB81-282A34182112}"/>
              </a:ext>
            </a:extLst>
          </p:cNvPr>
          <p:cNvSpPr>
            <a:spLocks noGrp="1"/>
          </p:cNvSpPr>
          <p:nvPr>
            <p:ph type="ftr" sz="quarter" idx="15"/>
          </p:nvPr>
        </p:nvSpPr>
        <p:spPr/>
        <p:txBody>
          <a:bodyPr/>
          <a:lstStyle>
            <a:lvl1pPr>
              <a:defRPr/>
            </a:lvl1pPr>
          </a:lstStyle>
          <a:p>
            <a:pPr>
              <a:defRPr/>
            </a:pPr>
            <a:endParaRPr lang="ru-RU"/>
          </a:p>
        </p:txBody>
      </p:sp>
      <p:sp>
        <p:nvSpPr>
          <p:cNvPr id="5" name="Slide Number Placeholder 5">
            <a:extLst>
              <a:ext uri="{FF2B5EF4-FFF2-40B4-BE49-F238E27FC236}">
                <a16:creationId xmlns:a16="http://schemas.microsoft.com/office/drawing/2014/main" id="{33A7A92D-9B26-6743-55A9-5B64D0C3DF78}"/>
              </a:ext>
            </a:extLst>
          </p:cNvPr>
          <p:cNvSpPr>
            <a:spLocks noGrp="1"/>
          </p:cNvSpPr>
          <p:nvPr>
            <p:ph type="sldNum" sz="quarter" idx="16"/>
          </p:nvPr>
        </p:nvSpPr>
        <p:spPr/>
        <p:txBody>
          <a:bodyPr/>
          <a:lstStyle>
            <a:lvl1pPr>
              <a:defRPr/>
            </a:lvl1pPr>
          </a:lstStyle>
          <a:p>
            <a:pPr>
              <a:defRPr/>
            </a:pPr>
            <a:fld id="{CC37D04D-856D-4BFE-98D8-671888450F28}" type="slidenum">
              <a:rPr lang="ru-RU" altLang="ru-RU"/>
              <a:pPr>
                <a:defRPr/>
              </a:pPr>
              <a:t>‹#›</a:t>
            </a:fld>
            <a:endParaRPr lang="ru-RU" altLang="ru-RU"/>
          </a:p>
        </p:txBody>
      </p:sp>
    </p:spTree>
    <p:extLst>
      <p:ext uri="{BB962C8B-B14F-4D97-AF65-F5344CB8AC3E}">
        <p14:creationId xmlns:p14="http://schemas.microsoft.com/office/powerpoint/2010/main" val="3069720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a:extLst>
              <a:ext uri="{FF2B5EF4-FFF2-40B4-BE49-F238E27FC236}">
                <a16:creationId xmlns:a16="http://schemas.microsoft.com/office/drawing/2014/main" id="{34128A2F-D82D-DF26-A53B-CAC4A82383C8}"/>
              </a:ext>
            </a:extLst>
          </p:cNvPr>
          <p:cNvSpPr>
            <a:spLocks noGrp="1"/>
          </p:cNvSpPr>
          <p:nvPr>
            <p:ph type="dt" sz="half" idx="10"/>
          </p:nvPr>
        </p:nvSpPr>
        <p:spPr/>
        <p:txBody>
          <a:bodyPr/>
          <a:lstStyle>
            <a:lvl1pPr>
              <a:defRPr/>
            </a:lvl1pPr>
          </a:lstStyle>
          <a:p>
            <a:pPr>
              <a:defRPr/>
            </a:pPr>
            <a:fld id="{DB2F5C86-0237-4DDC-BF3C-D64F32019076}" type="datetimeFigureOut">
              <a:rPr lang="ru-RU"/>
              <a:pPr>
                <a:defRPr/>
              </a:pPr>
              <a:t>11.12.2022</a:t>
            </a:fld>
            <a:endParaRPr lang="ru-RU"/>
          </a:p>
        </p:txBody>
      </p:sp>
      <p:sp>
        <p:nvSpPr>
          <p:cNvPr id="8" name="Footer Placeholder 4">
            <a:extLst>
              <a:ext uri="{FF2B5EF4-FFF2-40B4-BE49-F238E27FC236}">
                <a16:creationId xmlns:a16="http://schemas.microsoft.com/office/drawing/2014/main" id="{5CA252FA-E55A-F55A-7469-E579B13BB7D8}"/>
              </a:ext>
            </a:extLst>
          </p:cNvPr>
          <p:cNvSpPr>
            <a:spLocks noGrp="1"/>
          </p:cNvSpPr>
          <p:nvPr>
            <p:ph type="ftr" sz="quarter" idx="11"/>
          </p:nvPr>
        </p:nvSpPr>
        <p:spPr/>
        <p:txBody>
          <a:bodyPr/>
          <a:lstStyle>
            <a:lvl1pPr>
              <a:defRPr/>
            </a:lvl1pPr>
          </a:lstStyle>
          <a:p>
            <a:pPr>
              <a:defRPr/>
            </a:pPr>
            <a:endParaRPr lang="ru-RU"/>
          </a:p>
        </p:txBody>
      </p:sp>
      <p:sp>
        <p:nvSpPr>
          <p:cNvPr id="9" name="Slide Number Placeholder 5">
            <a:extLst>
              <a:ext uri="{FF2B5EF4-FFF2-40B4-BE49-F238E27FC236}">
                <a16:creationId xmlns:a16="http://schemas.microsoft.com/office/drawing/2014/main" id="{CE7146CD-4928-7D2E-D442-13BC61D16345}"/>
              </a:ext>
            </a:extLst>
          </p:cNvPr>
          <p:cNvSpPr>
            <a:spLocks noGrp="1"/>
          </p:cNvSpPr>
          <p:nvPr>
            <p:ph type="sldNum" sz="quarter" idx="12"/>
          </p:nvPr>
        </p:nvSpPr>
        <p:spPr/>
        <p:txBody>
          <a:bodyPr/>
          <a:lstStyle>
            <a:lvl1pPr>
              <a:defRPr/>
            </a:lvl1pPr>
          </a:lstStyle>
          <a:p>
            <a:pPr>
              <a:defRPr/>
            </a:pPr>
            <a:fld id="{92784C39-D45E-4192-A9F1-63720BBB651D}" type="slidenum">
              <a:rPr lang="ru-RU" altLang="ru-RU"/>
              <a:pPr>
                <a:defRPr/>
              </a:pPr>
              <a:t>‹#›</a:t>
            </a:fld>
            <a:endParaRPr lang="ru-RU" altLang="ru-RU"/>
          </a:p>
        </p:txBody>
      </p:sp>
    </p:spTree>
    <p:extLst>
      <p:ext uri="{BB962C8B-B14F-4D97-AF65-F5344CB8AC3E}">
        <p14:creationId xmlns:p14="http://schemas.microsoft.com/office/powerpoint/2010/main" val="1045000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lvl1pPr>
              <a:defRPr sz="3200"/>
            </a:lvl1pPr>
          </a:lstStyle>
          <a:p>
            <a:r>
              <a:rPr lang="ru-RU"/>
              <a:t>Образец заголовка</a:t>
            </a:r>
            <a:endParaRPr lang="en-US" dirty="0"/>
          </a:p>
        </p:txBody>
      </p:sp>
      <p:sp>
        <p:nvSpPr>
          <p:cNvPr id="3" name="Date Placeholder 3">
            <a:extLst>
              <a:ext uri="{FF2B5EF4-FFF2-40B4-BE49-F238E27FC236}">
                <a16:creationId xmlns:a16="http://schemas.microsoft.com/office/drawing/2014/main" id="{49E626CD-0FF6-E9D4-9521-BC078DC5D1AB}"/>
              </a:ext>
            </a:extLst>
          </p:cNvPr>
          <p:cNvSpPr>
            <a:spLocks noGrp="1"/>
          </p:cNvSpPr>
          <p:nvPr>
            <p:ph type="dt" sz="half" idx="10"/>
          </p:nvPr>
        </p:nvSpPr>
        <p:spPr/>
        <p:txBody>
          <a:bodyPr/>
          <a:lstStyle>
            <a:lvl1pPr>
              <a:defRPr/>
            </a:lvl1pPr>
          </a:lstStyle>
          <a:p>
            <a:pPr>
              <a:defRPr/>
            </a:pPr>
            <a:fld id="{AFB3BCB2-649D-4C63-8B9F-6C3A59EB0BA6}" type="datetimeFigureOut">
              <a:rPr lang="ru-RU"/>
              <a:pPr>
                <a:defRPr/>
              </a:pPr>
              <a:t>11.12.2022</a:t>
            </a:fld>
            <a:endParaRPr lang="ru-RU"/>
          </a:p>
        </p:txBody>
      </p:sp>
      <p:sp>
        <p:nvSpPr>
          <p:cNvPr id="4" name="Footer Placeholder 4">
            <a:extLst>
              <a:ext uri="{FF2B5EF4-FFF2-40B4-BE49-F238E27FC236}">
                <a16:creationId xmlns:a16="http://schemas.microsoft.com/office/drawing/2014/main" id="{5C71AE97-3F61-72A2-652E-CBA9E26EE22D}"/>
              </a:ext>
            </a:extLst>
          </p:cNvPr>
          <p:cNvSpPr>
            <a:spLocks noGrp="1"/>
          </p:cNvSpPr>
          <p:nvPr>
            <p:ph type="ftr" sz="quarter" idx="11"/>
          </p:nvPr>
        </p:nvSpPr>
        <p:spPr/>
        <p:txBody>
          <a:bodyPr/>
          <a:lstStyle>
            <a:lvl1pPr>
              <a:defRPr/>
            </a:lvl1pPr>
          </a:lstStyle>
          <a:p>
            <a:pPr>
              <a:defRPr/>
            </a:pPr>
            <a:endParaRPr lang="ru-RU"/>
          </a:p>
        </p:txBody>
      </p:sp>
      <p:sp>
        <p:nvSpPr>
          <p:cNvPr id="5" name="Slide Number Placeholder 5">
            <a:extLst>
              <a:ext uri="{FF2B5EF4-FFF2-40B4-BE49-F238E27FC236}">
                <a16:creationId xmlns:a16="http://schemas.microsoft.com/office/drawing/2014/main" id="{E3E7B732-D9B2-EAD3-AFB3-DAA357962E88}"/>
              </a:ext>
            </a:extLst>
          </p:cNvPr>
          <p:cNvSpPr>
            <a:spLocks noGrp="1"/>
          </p:cNvSpPr>
          <p:nvPr>
            <p:ph type="sldNum" sz="quarter" idx="12"/>
          </p:nvPr>
        </p:nvSpPr>
        <p:spPr/>
        <p:txBody>
          <a:bodyPr/>
          <a:lstStyle>
            <a:lvl1pPr>
              <a:defRPr/>
            </a:lvl1pPr>
          </a:lstStyle>
          <a:p>
            <a:pPr>
              <a:defRPr/>
            </a:pPr>
            <a:fld id="{7A3378D7-3577-4F83-BAE1-35F8A0D33A04}" type="slidenum">
              <a:rPr lang="ru-RU" altLang="ru-RU"/>
              <a:pPr>
                <a:defRPr/>
              </a:pPr>
              <a:t>‹#›</a:t>
            </a:fld>
            <a:endParaRPr lang="ru-RU" altLang="ru-RU"/>
          </a:p>
        </p:txBody>
      </p:sp>
    </p:spTree>
    <p:extLst>
      <p:ext uri="{BB962C8B-B14F-4D97-AF65-F5344CB8AC3E}">
        <p14:creationId xmlns:p14="http://schemas.microsoft.com/office/powerpoint/2010/main" val="2468981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2CFDCB69-3E56-9688-075D-70CBDCEFEF3B}"/>
              </a:ext>
            </a:extLst>
          </p:cNvPr>
          <p:cNvSpPr>
            <a:spLocks noGrp="1"/>
          </p:cNvSpPr>
          <p:nvPr>
            <p:ph type="dt" sz="half" idx="10"/>
          </p:nvPr>
        </p:nvSpPr>
        <p:spPr/>
        <p:txBody>
          <a:bodyPr/>
          <a:lstStyle>
            <a:lvl1pPr>
              <a:defRPr/>
            </a:lvl1pPr>
          </a:lstStyle>
          <a:p>
            <a:pPr>
              <a:defRPr/>
            </a:pPr>
            <a:fld id="{ECE62193-0129-48D4-B9F3-0C3424D892BF}" type="datetimeFigureOut">
              <a:rPr lang="ru-RU"/>
              <a:pPr>
                <a:defRPr/>
              </a:pPr>
              <a:t>11.12.2022</a:t>
            </a:fld>
            <a:endParaRPr lang="ru-RU"/>
          </a:p>
        </p:txBody>
      </p:sp>
      <p:sp>
        <p:nvSpPr>
          <p:cNvPr id="3" name="Footer Placeholder 4">
            <a:extLst>
              <a:ext uri="{FF2B5EF4-FFF2-40B4-BE49-F238E27FC236}">
                <a16:creationId xmlns:a16="http://schemas.microsoft.com/office/drawing/2014/main" id="{F530388D-D71A-E428-4D16-20CAC5721036}"/>
              </a:ext>
            </a:extLst>
          </p:cNvPr>
          <p:cNvSpPr>
            <a:spLocks noGrp="1"/>
          </p:cNvSpPr>
          <p:nvPr>
            <p:ph type="ftr" sz="quarter" idx="11"/>
          </p:nvPr>
        </p:nvSpPr>
        <p:spPr/>
        <p:txBody>
          <a:bodyPr/>
          <a:lstStyle>
            <a:lvl1pPr>
              <a:defRPr/>
            </a:lvl1pPr>
          </a:lstStyle>
          <a:p>
            <a:pPr>
              <a:defRPr/>
            </a:pPr>
            <a:endParaRPr lang="ru-RU"/>
          </a:p>
        </p:txBody>
      </p:sp>
      <p:sp>
        <p:nvSpPr>
          <p:cNvPr id="4" name="Slide Number Placeholder 5">
            <a:extLst>
              <a:ext uri="{FF2B5EF4-FFF2-40B4-BE49-F238E27FC236}">
                <a16:creationId xmlns:a16="http://schemas.microsoft.com/office/drawing/2014/main" id="{6E0EAC55-C4B9-5CDB-3BAF-575D7865DC95}"/>
              </a:ext>
            </a:extLst>
          </p:cNvPr>
          <p:cNvSpPr>
            <a:spLocks noGrp="1"/>
          </p:cNvSpPr>
          <p:nvPr>
            <p:ph type="sldNum" sz="quarter" idx="12"/>
          </p:nvPr>
        </p:nvSpPr>
        <p:spPr/>
        <p:txBody>
          <a:bodyPr/>
          <a:lstStyle>
            <a:lvl1pPr>
              <a:defRPr/>
            </a:lvl1pPr>
          </a:lstStyle>
          <a:p>
            <a:pPr>
              <a:defRPr/>
            </a:pPr>
            <a:fld id="{20A24ED4-F9DD-4C5A-86BE-36AE0A6BC3F5}" type="slidenum">
              <a:rPr lang="ru-RU" altLang="ru-RU"/>
              <a:pPr>
                <a:defRPr/>
              </a:pPr>
              <a:t>‹#›</a:t>
            </a:fld>
            <a:endParaRPr lang="ru-RU" altLang="ru-RU"/>
          </a:p>
        </p:txBody>
      </p:sp>
    </p:spTree>
    <p:extLst>
      <p:ext uri="{BB962C8B-B14F-4D97-AF65-F5344CB8AC3E}">
        <p14:creationId xmlns:p14="http://schemas.microsoft.com/office/powerpoint/2010/main" val="3680265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3">
            <a:extLst>
              <a:ext uri="{FF2B5EF4-FFF2-40B4-BE49-F238E27FC236}">
                <a16:creationId xmlns:a16="http://schemas.microsoft.com/office/drawing/2014/main" id="{4789FF60-7908-072A-2BE5-0FD29A2CB682}"/>
              </a:ext>
            </a:extLst>
          </p:cNvPr>
          <p:cNvSpPr>
            <a:spLocks noGrp="1"/>
          </p:cNvSpPr>
          <p:nvPr>
            <p:ph type="dt" sz="half" idx="10"/>
          </p:nvPr>
        </p:nvSpPr>
        <p:spPr/>
        <p:txBody>
          <a:bodyPr/>
          <a:lstStyle>
            <a:lvl1pPr>
              <a:defRPr/>
            </a:lvl1pPr>
          </a:lstStyle>
          <a:p>
            <a:pPr>
              <a:defRPr/>
            </a:pPr>
            <a:fld id="{FDBF955B-B442-4919-86C6-9C1124E17AE1}" type="datetimeFigureOut">
              <a:rPr lang="ru-RU"/>
              <a:pPr>
                <a:defRPr/>
              </a:pPr>
              <a:t>11.12.2022</a:t>
            </a:fld>
            <a:endParaRPr lang="ru-RU"/>
          </a:p>
        </p:txBody>
      </p:sp>
      <p:sp>
        <p:nvSpPr>
          <p:cNvPr id="6" name="Footer Placeholder 4">
            <a:extLst>
              <a:ext uri="{FF2B5EF4-FFF2-40B4-BE49-F238E27FC236}">
                <a16:creationId xmlns:a16="http://schemas.microsoft.com/office/drawing/2014/main" id="{51AF0E04-7FF5-656E-0126-B3333F2F27DC}"/>
              </a:ext>
            </a:extLst>
          </p:cNvPr>
          <p:cNvSpPr>
            <a:spLocks noGrp="1"/>
          </p:cNvSpPr>
          <p:nvPr>
            <p:ph type="ftr" sz="quarter" idx="11"/>
          </p:nvPr>
        </p:nvSpPr>
        <p:spPr/>
        <p:txBody>
          <a:bodyPr/>
          <a:lstStyle>
            <a:lvl1pPr>
              <a:defRPr/>
            </a:lvl1pPr>
          </a:lstStyle>
          <a:p>
            <a:pPr>
              <a:defRPr/>
            </a:pPr>
            <a:endParaRPr lang="ru-RU"/>
          </a:p>
        </p:txBody>
      </p:sp>
      <p:sp>
        <p:nvSpPr>
          <p:cNvPr id="7" name="Slide Number Placeholder 5">
            <a:extLst>
              <a:ext uri="{FF2B5EF4-FFF2-40B4-BE49-F238E27FC236}">
                <a16:creationId xmlns:a16="http://schemas.microsoft.com/office/drawing/2014/main" id="{30AF98AD-E116-E4AC-254A-06930FA36D01}"/>
              </a:ext>
            </a:extLst>
          </p:cNvPr>
          <p:cNvSpPr>
            <a:spLocks noGrp="1"/>
          </p:cNvSpPr>
          <p:nvPr>
            <p:ph type="sldNum" sz="quarter" idx="12"/>
          </p:nvPr>
        </p:nvSpPr>
        <p:spPr/>
        <p:txBody>
          <a:bodyPr/>
          <a:lstStyle>
            <a:lvl1pPr>
              <a:defRPr/>
            </a:lvl1pPr>
          </a:lstStyle>
          <a:p>
            <a:pPr>
              <a:defRPr/>
            </a:pPr>
            <a:fld id="{2D309700-1551-49C8-B07C-B18FF4D77A6A}" type="slidenum">
              <a:rPr lang="ru-RU" altLang="ru-RU"/>
              <a:pPr>
                <a:defRPr/>
              </a:pPr>
              <a:t>‹#›</a:t>
            </a:fld>
            <a:endParaRPr lang="ru-RU" altLang="ru-RU"/>
          </a:p>
        </p:txBody>
      </p:sp>
    </p:spTree>
    <p:extLst>
      <p:ext uri="{BB962C8B-B14F-4D97-AF65-F5344CB8AC3E}">
        <p14:creationId xmlns:p14="http://schemas.microsoft.com/office/powerpoint/2010/main" val="823691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lstStyle>
            <a:lvl1pPr algn="l">
              <a:defRPr sz="2400" b="0"/>
            </a:lvl1pPr>
          </a:lstStyle>
          <a:p>
            <a:r>
              <a:rPr lang="ru-RU"/>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a:t>Вставка рисунка</a:t>
            </a:r>
            <a:endParaRPr lang="en-US" noProof="0"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3">
            <a:extLst>
              <a:ext uri="{FF2B5EF4-FFF2-40B4-BE49-F238E27FC236}">
                <a16:creationId xmlns:a16="http://schemas.microsoft.com/office/drawing/2014/main" id="{174F6634-62D9-8FD9-AC39-51A8378A770C}"/>
              </a:ext>
            </a:extLst>
          </p:cNvPr>
          <p:cNvSpPr>
            <a:spLocks noGrp="1"/>
          </p:cNvSpPr>
          <p:nvPr>
            <p:ph type="dt" sz="half" idx="14"/>
          </p:nvPr>
        </p:nvSpPr>
        <p:spPr/>
        <p:txBody>
          <a:bodyPr/>
          <a:lstStyle>
            <a:lvl1pPr>
              <a:defRPr/>
            </a:lvl1pPr>
          </a:lstStyle>
          <a:p>
            <a:pPr>
              <a:defRPr/>
            </a:pPr>
            <a:fld id="{EDF42274-C654-4C8A-B459-1F19408B219A}" type="datetimeFigureOut">
              <a:rPr lang="ru-RU"/>
              <a:pPr>
                <a:defRPr/>
              </a:pPr>
              <a:t>11.12.2022</a:t>
            </a:fld>
            <a:endParaRPr lang="ru-RU"/>
          </a:p>
        </p:txBody>
      </p:sp>
      <p:sp>
        <p:nvSpPr>
          <p:cNvPr id="5" name="Footer Placeholder 4">
            <a:extLst>
              <a:ext uri="{FF2B5EF4-FFF2-40B4-BE49-F238E27FC236}">
                <a16:creationId xmlns:a16="http://schemas.microsoft.com/office/drawing/2014/main" id="{80E6E058-20D8-7D48-2359-6B436E83C54C}"/>
              </a:ext>
            </a:extLst>
          </p:cNvPr>
          <p:cNvSpPr>
            <a:spLocks noGrp="1"/>
          </p:cNvSpPr>
          <p:nvPr>
            <p:ph type="ftr" sz="quarter" idx="15"/>
          </p:nvPr>
        </p:nvSpPr>
        <p:spPr/>
        <p:txBody>
          <a:bodyPr/>
          <a:lstStyle>
            <a:lvl1pPr>
              <a:defRPr/>
            </a:lvl1pPr>
          </a:lstStyle>
          <a:p>
            <a:pPr>
              <a:defRPr/>
            </a:pPr>
            <a:endParaRPr lang="ru-RU"/>
          </a:p>
        </p:txBody>
      </p:sp>
      <p:sp>
        <p:nvSpPr>
          <p:cNvPr id="6" name="Slide Number Placeholder 5">
            <a:extLst>
              <a:ext uri="{FF2B5EF4-FFF2-40B4-BE49-F238E27FC236}">
                <a16:creationId xmlns:a16="http://schemas.microsoft.com/office/drawing/2014/main" id="{164CFDDF-3D5E-68C4-0E12-BDE73858CD3B}"/>
              </a:ext>
            </a:extLst>
          </p:cNvPr>
          <p:cNvSpPr>
            <a:spLocks noGrp="1"/>
          </p:cNvSpPr>
          <p:nvPr>
            <p:ph type="sldNum" sz="quarter" idx="16"/>
          </p:nvPr>
        </p:nvSpPr>
        <p:spPr/>
        <p:txBody>
          <a:bodyPr/>
          <a:lstStyle>
            <a:lvl1pPr>
              <a:defRPr/>
            </a:lvl1pPr>
          </a:lstStyle>
          <a:p>
            <a:pPr>
              <a:defRPr/>
            </a:pPr>
            <a:fld id="{25A43ED9-5623-4ED5-AE19-2E44C29E3F3A}" type="slidenum">
              <a:rPr lang="ru-RU" altLang="ru-RU"/>
              <a:pPr>
                <a:defRPr/>
              </a:pPr>
              <a:t>‹#›</a:t>
            </a:fld>
            <a:endParaRPr lang="ru-RU" altLang="ru-RU"/>
          </a:p>
        </p:txBody>
      </p:sp>
    </p:spTree>
    <p:extLst>
      <p:ext uri="{BB962C8B-B14F-4D97-AF65-F5344CB8AC3E}">
        <p14:creationId xmlns:p14="http://schemas.microsoft.com/office/powerpoint/2010/main" val="32257357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64D4EF"/>
            </a:gs>
            <a:gs pos="10001">
              <a:srgbClr val="64D4EF"/>
            </a:gs>
            <a:gs pos="100000">
              <a:srgbClr val="06588E"/>
            </a:gs>
          </a:gsLst>
          <a:lin ang="6120000" scaled="1"/>
        </a:gradFill>
        <a:effectLst/>
      </p:bgPr>
    </p:bg>
    <p:spTree>
      <p:nvGrpSpPr>
        <p:cNvPr id="1" name=""/>
        <p:cNvGrpSpPr/>
        <p:nvPr/>
      </p:nvGrpSpPr>
      <p:grpSpPr>
        <a:xfrm>
          <a:off x="0" y="0"/>
          <a:ext cx="0" cy="0"/>
          <a:chOff x="0" y="0"/>
          <a:chExt cx="0" cy="0"/>
        </a:xfrm>
      </p:grpSpPr>
      <p:grpSp>
        <p:nvGrpSpPr>
          <p:cNvPr id="1026" name="Group 6">
            <a:extLst>
              <a:ext uri="{FF2B5EF4-FFF2-40B4-BE49-F238E27FC236}">
                <a16:creationId xmlns:a16="http://schemas.microsoft.com/office/drawing/2014/main" id="{17764EE4-E571-A27E-9570-6D0C59BA26BA}"/>
              </a:ext>
            </a:extLst>
          </p:cNvPr>
          <p:cNvGrpSpPr>
            <a:grpSpLocks/>
          </p:cNvGrpSpPr>
          <p:nvPr/>
        </p:nvGrpSpPr>
        <p:grpSpPr bwMode="auto">
          <a:xfrm>
            <a:off x="6670675" y="3894138"/>
            <a:ext cx="2470150" cy="2659062"/>
            <a:chOff x="6687077" y="3259666"/>
            <a:chExt cx="2981857" cy="3208867"/>
          </a:xfrm>
        </p:grpSpPr>
        <p:cxnSp>
          <p:nvCxnSpPr>
            <p:cNvPr id="8" name="Straight Connector 7">
              <a:extLst>
                <a:ext uri="{FF2B5EF4-FFF2-40B4-BE49-F238E27FC236}">
                  <a16:creationId xmlns:a16="http://schemas.microsoft.com/office/drawing/2014/main" id="{D7B7AE28-4697-FBC0-9479-A86827252D15}"/>
                </a:ext>
              </a:extLst>
            </p:cNvPr>
            <p:cNvCxnSpPr/>
            <p:nvPr/>
          </p:nvCxnSpPr>
          <p:spPr>
            <a:xfrm flipH="1">
              <a:off x="8756746" y="3259666"/>
              <a:ext cx="912188" cy="91189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EFAE23CB-B08E-60F4-A90B-1C202D6A3C8F}"/>
                </a:ext>
              </a:extLst>
            </p:cNvPr>
            <p:cNvCxnSpPr/>
            <p:nvPr/>
          </p:nvCxnSpPr>
          <p:spPr>
            <a:xfrm flipH="1">
              <a:off x="6687077" y="3485724"/>
              <a:ext cx="2981857" cy="2982809"/>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41E64684-4412-6B5A-A585-D5B419FFF384}"/>
                </a:ext>
              </a:extLst>
            </p:cNvPr>
            <p:cNvCxnSpPr/>
            <p:nvPr/>
          </p:nvCxnSpPr>
          <p:spPr>
            <a:xfrm flipH="1">
              <a:off x="7771737" y="3581511"/>
              <a:ext cx="1897197" cy="1896584"/>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A1A5978A-2BD3-387D-A911-437BA14CFCC8}"/>
                </a:ext>
              </a:extLst>
            </p:cNvPr>
            <p:cNvCxnSpPr/>
            <p:nvPr/>
          </p:nvCxnSpPr>
          <p:spPr>
            <a:xfrm flipH="1">
              <a:off x="7923130" y="3433998"/>
              <a:ext cx="1740055" cy="1739494"/>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69886AE8-C3D0-0C24-C5E5-8594883DEA07}"/>
                </a:ext>
              </a:extLst>
            </p:cNvPr>
            <p:cNvCxnSpPr/>
            <p:nvPr/>
          </p:nvCxnSpPr>
          <p:spPr>
            <a:xfrm flipH="1">
              <a:off x="8398388" y="3985732"/>
              <a:ext cx="1264798" cy="126439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a:extLst>
              <a:ext uri="{FF2B5EF4-FFF2-40B4-BE49-F238E27FC236}">
                <a16:creationId xmlns:a16="http://schemas.microsoft.com/office/drawing/2014/main" id="{7AF3E245-7C64-CE2B-4766-BBFE43AFCF96}"/>
              </a:ext>
            </a:extLst>
          </p:cNvPr>
          <p:cNvSpPr>
            <a:spLocks noGrp="1"/>
          </p:cNvSpPr>
          <p:nvPr>
            <p:ph type="title"/>
          </p:nvPr>
        </p:nvSpPr>
        <p:spPr>
          <a:xfrm>
            <a:off x="533400" y="4495800"/>
            <a:ext cx="6554788" cy="1524000"/>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1028" name="Text Placeholder 2">
            <a:extLst>
              <a:ext uri="{FF2B5EF4-FFF2-40B4-BE49-F238E27FC236}">
                <a16:creationId xmlns:a16="http://schemas.microsoft.com/office/drawing/2014/main" id="{A68BC3E3-34D2-B38C-C1E9-B2725E3772B1}"/>
              </a:ext>
            </a:extLst>
          </p:cNvPr>
          <p:cNvSpPr>
            <a:spLocks noGrp="1" noChangeArrowheads="1"/>
          </p:cNvSpPr>
          <p:nvPr>
            <p:ph type="body" idx="1"/>
          </p:nvPr>
        </p:nvSpPr>
        <p:spPr bwMode="auto">
          <a:xfrm>
            <a:off x="533400" y="533400"/>
            <a:ext cx="6554788"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endParaRPr lang="en-US" altLang="ru-RU"/>
          </a:p>
        </p:txBody>
      </p:sp>
      <p:sp>
        <p:nvSpPr>
          <p:cNvPr id="4" name="Date Placeholder 3">
            <a:extLst>
              <a:ext uri="{FF2B5EF4-FFF2-40B4-BE49-F238E27FC236}">
                <a16:creationId xmlns:a16="http://schemas.microsoft.com/office/drawing/2014/main" id="{8BC42FDB-7A7A-D5E1-1F32-877120D5A877}"/>
              </a:ext>
            </a:extLst>
          </p:cNvPr>
          <p:cNvSpPr>
            <a:spLocks noGrp="1"/>
          </p:cNvSpPr>
          <p:nvPr>
            <p:ph type="dt" sz="half" idx="2"/>
          </p:nvPr>
        </p:nvSpPr>
        <p:spPr>
          <a:xfrm>
            <a:off x="7429500" y="6172200"/>
            <a:ext cx="1201738" cy="365125"/>
          </a:xfrm>
          <a:prstGeom prst="rect">
            <a:avLst/>
          </a:prstGeom>
        </p:spPr>
        <p:txBody>
          <a:bodyPr vert="horz" lIns="91440" tIns="45720" rIns="91440" bIns="45720" rtlCol="0" anchor="t"/>
          <a:lstStyle>
            <a:lvl1pPr algn="r" eaLnBrk="1" fontAlgn="auto" hangingPunct="1">
              <a:spcBef>
                <a:spcPts val="0"/>
              </a:spcBef>
              <a:spcAft>
                <a:spcPts val="0"/>
              </a:spcAft>
              <a:defRPr sz="1000" b="0" i="0">
                <a:solidFill>
                  <a:schemeClr val="bg2">
                    <a:lumMod val="50000"/>
                  </a:schemeClr>
                </a:solidFill>
                <a:effectLst/>
                <a:latin typeface="+mn-lt"/>
              </a:defRPr>
            </a:lvl1pPr>
          </a:lstStyle>
          <a:p>
            <a:pPr>
              <a:defRPr/>
            </a:pPr>
            <a:fld id="{9FF494B6-4B17-44CA-9CCE-CD95EB5CD2A5}" type="datetimeFigureOut">
              <a:rPr lang="ru-RU"/>
              <a:pPr>
                <a:defRPr/>
              </a:pPr>
              <a:t>11.12.2022</a:t>
            </a:fld>
            <a:endParaRPr lang="ru-RU"/>
          </a:p>
        </p:txBody>
      </p:sp>
      <p:sp>
        <p:nvSpPr>
          <p:cNvPr id="5" name="Footer Placeholder 4">
            <a:extLst>
              <a:ext uri="{FF2B5EF4-FFF2-40B4-BE49-F238E27FC236}">
                <a16:creationId xmlns:a16="http://schemas.microsoft.com/office/drawing/2014/main" id="{B64242C9-D287-AA28-CBD9-9FEFDE38F86E}"/>
              </a:ext>
            </a:extLst>
          </p:cNvPr>
          <p:cNvSpPr>
            <a:spLocks noGrp="1"/>
          </p:cNvSpPr>
          <p:nvPr>
            <p:ph type="ftr" sz="quarter" idx="3"/>
          </p:nvPr>
        </p:nvSpPr>
        <p:spPr>
          <a:xfrm>
            <a:off x="533400" y="6172200"/>
            <a:ext cx="5811838" cy="365125"/>
          </a:xfrm>
          <a:prstGeom prst="rect">
            <a:avLst/>
          </a:prstGeom>
        </p:spPr>
        <p:txBody>
          <a:bodyPr vert="horz" lIns="91440" tIns="45720" rIns="91440" bIns="45720" rtlCol="0" anchor="t"/>
          <a:lstStyle>
            <a:lvl1pPr algn="l" eaLnBrk="1" fontAlgn="auto" hangingPunct="1">
              <a:spcBef>
                <a:spcPts val="0"/>
              </a:spcBef>
              <a:spcAft>
                <a:spcPts val="0"/>
              </a:spcAft>
              <a:defRPr sz="1000" b="0" i="0">
                <a:solidFill>
                  <a:schemeClr val="bg2">
                    <a:lumMod val="50000"/>
                  </a:schemeClr>
                </a:solidFill>
                <a:effectLst/>
                <a:latin typeface="+mn-lt"/>
              </a:defRPr>
            </a:lvl1pPr>
          </a:lstStyle>
          <a:p>
            <a:pPr>
              <a:defRPr/>
            </a:pPr>
            <a:endParaRPr lang="ru-RU"/>
          </a:p>
        </p:txBody>
      </p:sp>
      <p:sp>
        <p:nvSpPr>
          <p:cNvPr id="6" name="Slide Number Placeholder 5">
            <a:extLst>
              <a:ext uri="{FF2B5EF4-FFF2-40B4-BE49-F238E27FC236}">
                <a16:creationId xmlns:a16="http://schemas.microsoft.com/office/drawing/2014/main" id="{B4576C2B-D758-AFAE-F3CD-8A1D313B117F}"/>
              </a:ext>
            </a:extLst>
          </p:cNvPr>
          <p:cNvSpPr>
            <a:spLocks noGrp="1"/>
          </p:cNvSpPr>
          <p:nvPr>
            <p:ph type="sldNum" sz="quarter" idx="4"/>
          </p:nvPr>
        </p:nvSpPr>
        <p:spPr>
          <a:xfrm>
            <a:off x="7773988" y="5578475"/>
            <a:ext cx="857250" cy="669925"/>
          </a:xfrm>
          <a:prstGeom prst="rect">
            <a:avLst/>
          </a:prstGeom>
        </p:spPr>
        <p:txBody>
          <a:bodyPr vert="horz" lIns="91440" tIns="45720" rIns="91440" bIns="45720" rtlCol="0" anchor="b"/>
          <a:lstStyle>
            <a:lvl1pPr algn="r" eaLnBrk="1" fontAlgn="auto" hangingPunct="1">
              <a:spcBef>
                <a:spcPts val="0"/>
              </a:spcBef>
              <a:spcAft>
                <a:spcPts val="0"/>
              </a:spcAft>
              <a:defRPr sz="2800" b="0" i="0">
                <a:solidFill>
                  <a:schemeClr val="bg2">
                    <a:lumMod val="50000"/>
                  </a:schemeClr>
                </a:solidFill>
                <a:effectLst/>
                <a:latin typeface="+mn-lt"/>
              </a:defRPr>
            </a:lvl1pPr>
          </a:lstStyle>
          <a:p>
            <a:pPr>
              <a:defRPr/>
            </a:pPr>
            <a:fld id="{98F1FBAF-5AF3-4929-B16E-2B0FEF80E819}" type="slidenum">
              <a:rPr lang="ru-RU" altLang="ru-RU"/>
              <a:pPr>
                <a:defRPr/>
              </a:pPr>
              <a:t>‹#›</a:t>
            </a:fld>
            <a:endParaRPr lang="ru-RU" altLang="ru-RU"/>
          </a:p>
        </p:txBody>
      </p:sp>
    </p:spTree>
  </p:cSld>
  <p:clrMap bg1="dk1" tx1="lt1" bg2="dk2" tx2="lt2" accent1="accent1" accent2="accent2" accent3="accent3" accent4="accent4" accent5="accent5" accent6="accent6" hlink="hlink" folHlink="folHlink"/>
  <p:sldLayoutIdLst>
    <p:sldLayoutId id="2147483755"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6" r:id="rId12"/>
    <p:sldLayoutId id="2147483751" r:id="rId13"/>
    <p:sldLayoutId id="2147483757" r:id="rId14"/>
    <p:sldLayoutId id="2147483752" r:id="rId15"/>
    <p:sldLayoutId id="2147483753" r:id="rId16"/>
    <p:sldLayoutId id="2147483754" r:id="rId17"/>
  </p:sldLayoutIdLst>
  <p:txStyles>
    <p:titleStyle>
      <a:lvl1pPr algn="l" defTabSz="457200" rtl="0" eaLnBrk="0" fontAlgn="base" hangingPunct="0">
        <a:spcBef>
          <a:spcPct val="0"/>
        </a:spcBef>
        <a:spcAft>
          <a:spcPct val="0"/>
        </a:spcAft>
        <a:defRPr sz="3200" kern="1200" cap="all">
          <a:ln w="3175" cmpd="sng">
            <a:noFill/>
          </a:ln>
          <a:solidFill>
            <a:schemeClr val="tx1"/>
          </a:solidFill>
          <a:latin typeface="+mj-lt"/>
          <a:ea typeface="+mj-ea"/>
          <a:cs typeface="+mj-cs"/>
        </a:defRPr>
      </a:lvl1pPr>
      <a:lvl2pPr algn="l" defTabSz="457200" rtl="0" eaLnBrk="0" fontAlgn="base" hangingPunct="0">
        <a:spcBef>
          <a:spcPct val="0"/>
        </a:spcBef>
        <a:spcAft>
          <a:spcPct val="0"/>
        </a:spcAft>
        <a:defRPr sz="3200">
          <a:solidFill>
            <a:schemeClr val="tx1"/>
          </a:solidFill>
          <a:latin typeface="Century Gothic" panose="020B0502020202020204" pitchFamily="34" charset="0"/>
        </a:defRPr>
      </a:lvl2pPr>
      <a:lvl3pPr algn="l" defTabSz="457200" rtl="0" eaLnBrk="0" fontAlgn="base" hangingPunct="0">
        <a:spcBef>
          <a:spcPct val="0"/>
        </a:spcBef>
        <a:spcAft>
          <a:spcPct val="0"/>
        </a:spcAft>
        <a:defRPr sz="3200">
          <a:solidFill>
            <a:schemeClr val="tx1"/>
          </a:solidFill>
          <a:latin typeface="Century Gothic" panose="020B0502020202020204" pitchFamily="34" charset="0"/>
        </a:defRPr>
      </a:lvl3pPr>
      <a:lvl4pPr algn="l" defTabSz="457200" rtl="0" eaLnBrk="0" fontAlgn="base" hangingPunct="0">
        <a:spcBef>
          <a:spcPct val="0"/>
        </a:spcBef>
        <a:spcAft>
          <a:spcPct val="0"/>
        </a:spcAft>
        <a:defRPr sz="3200">
          <a:solidFill>
            <a:schemeClr val="tx1"/>
          </a:solidFill>
          <a:latin typeface="Century Gothic" panose="020B0502020202020204" pitchFamily="34" charset="0"/>
        </a:defRPr>
      </a:lvl4pPr>
      <a:lvl5pPr algn="l" defTabSz="457200" rtl="0" eaLnBrk="0" fontAlgn="base" hangingPunct="0">
        <a:spcBef>
          <a:spcPct val="0"/>
        </a:spcBef>
        <a:spcAft>
          <a:spcPct val="0"/>
        </a:spcAft>
        <a:defRPr sz="3200">
          <a:solidFill>
            <a:schemeClr val="tx1"/>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0" fontAlgn="base" hangingPunct="0">
        <a:spcBef>
          <a:spcPct val="20000"/>
        </a:spcBef>
        <a:spcAft>
          <a:spcPts val="600"/>
        </a:spcAft>
        <a:buClr>
          <a:schemeClr val="tx1"/>
        </a:buClr>
        <a:buSzPct val="80000"/>
        <a:buFont typeface="Wingdings 3" panose="05040102010807070707" pitchFamily="18" charset="2"/>
        <a:buChar char=""/>
        <a:defRPr sz="2000" kern="1200">
          <a:solidFill>
            <a:srgbClr val="0F496F"/>
          </a:solidFill>
          <a:latin typeface="+mn-lt"/>
          <a:ea typeface="+mn-ea"/>
          <a:cs typeface="+mn-cs"/>
        </a:defRPr>
      </a:lvl1pPr>
      <a:lvl2pPr marL="742950" indent="-285750" algn="l" defTabSz="457200" rtl="0" eaLnBrk="0" fontAlgn="base" hangingPunct="0">
        <a:spcBef>
          <a:spcPct val="20000"/>
        </a:spcBef>
        <a:spcAft>
          <a:spcPts val="600"/>
        </a:spcAft>
        <a:buClr>
          <a:schemeClr val="tx1"/>
        </a:buClr>
        <a:buSzPct val="80000"/>
        <a:buFont typeface="Wingdings 3" panose="05040102010807070707" pitchFamily="18" charset="2"/>
        <a:buChar char=""/>
        <a:defRPr kern="1200">
          <a:solidFill>
            <a:srgbClr val="0F496F"/>
          </a:solidFill>
          <a:latin typeface="+mn-lt"/>
          <a:ea typeface="+mn-ea"/>
          <a:cs typeface="+mn-cs"/>
        </a:defRPr>
      </a:lvl2pPr>
      <a:lvl3pPr marL="1200150" indent="-285750" algn="l" defTabSz="457200" rtl="0" eaLnBrk="0" fontAlgn="base" hangingPunct="0">
        <a:spcBef>
          <a:spcPct val="20000"/>
        </a:spcBef>
        <a:spcAft>
          <a:spcPts val="600"/>
        </a:spcAft>
        <a:buClr>
          <a:schemeClr val="tx1"/>
        </a:buClr>
        <a:buSzPct val="80000"/>
        <a:buFont typeface="Wingdings 3" panose="05040102010807070707" pitchFamily="18" charset="2"/>
        <a:buChar char=""/>
        <a:defRPr sz="1600" kern="1200">
          <a:solidFill>
            <a:srgbClr val="0F496F"/>
          </a:solidFill>
          <a:latin typeface="+mn-lt"/>
          <a:ea typeface="+mn-ea"/>
          <a:cs typeface="+mn-cs"/>
        </a:defRPr>
      </a:lvl3pPr>
      <a:lvl4pPr marL="1543050" indent="-171450" algn="l" defTabSz="457200" rtl="0" eaLnBrk="0" fontAlgn="base" hangingPunct="0">
        <a:spcBef>
          <a:spcPct val="20000"/>
        </a:spcBef>
        <a:spcAft>
          <a:spcPts val="600"/>
        </a:spcAft>
        <a:buClr>
          <a:schemeClr val="tx1"/>
        </a:buClr>
        <a:buSzPct val="80000"/>
        <a:buFont typeface="Wingdings 3" panose="05040102010807070707" pitchFamily="18" charset="2"/>
        <a:buChar char=""/>
        <a:defRPr sz="1400" kern="1200">
          <a:solidFill>
            <a:srgbClr val="0F496F"/>
          </a:solidFill>
          <a:latin typeface="+mn-lt"/>
          <a:ea typeface="+mn-ea"/>
          <a:cs typeface="+mn-cs"/>
        </a:defRPr>
      </a:lvl4pPr>
      <a:lvl5pPr marL="2000250" indent="-171450" algn="l" defTabSz="457200" rtl="0" eaLnBrk="0" fontAlgn="base" hangingPunct="0">
        <a:spcBef>
          <a:spcPct val="20000"/>
        </a:spcBef>
        <a:spcAft>
          <a:spcPts val="600"/>
        </a:spcAft>
        <a:buClr>
          <a:schemeClr val="tx1"/>
        </a:buClr>
        <a:buSzPct val="80000"/>
        <a:buFont typeface="Wingdings 3" panose="05040102010807070707" pitchFamily="18" charset="2"/>
        <a:buChar char=""/>
        <a:defRPr sz="1400" kern="1200">
          <a:solidFill>
            <a:srgbClr val="0F496F"/>
          </a:solidFill>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2.jpeg"/><Relationship Id="rId7" Type="http://schemas.openxmlformats.org/officeDocument/2006/relationships/image" Target="../media/image25.jpeg"/><Relationship Id="rId2" Type="http://schemas.openxmlformats.org/officeDocument/2006/relationships/image" Target="../media/image21.jpe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image" Target="../media/image7.jpeg"/><Relationship Id="rId4" Type="http://schemas.openxmlformats.org/officeDocument/2006/relationships/image" Target="../media/image23.jpeg"/><Relationship Id="rId9" Type="http://schemas.openxmlformats.org/officeDocument/2006/relationships/image" Target="../media/image27.jpeg"/></Relationships>
</file>

<file path=ppt/slides/_rels/slide14.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1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1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5">
            <a:extLst>
              <a:ext uri="{FF2B5EF4-FFF2-40B4-BE49-F238E27FC236}">
                <a16:creationId xmlns:a16="http://schemas.microsoft.com/office/drawing/2014/main" id="{A7C8C048-3C59-7E65-4E06-3FF5F064FFA4}"/>
              </a:ext>
            </a:extLst>
          </p:cNvPr>
          <p:cNvSpPr txBox="1">
            <a:spLocks noChangeArrowheads="1"/>
          </p:cNvSpPr>
          <p:nvPr/>
        </p:nvSpPr>
        <p:spPr bwMode="auto">
          <a:xfrm>
            <a:off x="457200" y="304800"/>
            <a:ext cx="838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ru-RU" altLang="ru-RU">
                <a:solidFill>
                  <a:schemeClr val="bg1"/>
                </a:solidFill>
                <a:latin typeface="Times New Roman" panose="02020603050405020304" pitchFamily="18" charset="0"/>
                <a:cs typeface="Times New Roman" panose="02020603050405020304" pitchFamily="18" charset="0"/>
              </a:rPr>
              <a:t>ГБДОУ ЦРР детский сад № 24 Красносельского района Санкт-Петербурга</a:t>
            </a:r>
          </a:p>
        </p:txBody>
      </p:sp>
      <p:sp>
        <p:nvSpPr>
          <p:cNvPr id="6147" name="TextBox 6">
            <a:extLst>
              <a:ext uri="{FF2B5EF4-FFF2-40B4-BE49-F238E27FC236}">
                <a16:creationId xmlns:a16="http://schemas.microsoft.com/office/drawing/2014/main" id="{BA4903DC-884C-5E9F-AD11-BECE4FF430C4}"/>
              </a:ext>
            </a:extLst>
          </p:cNvPr>
          <p:cNvSpPr txBox="1">
            <a:spLocks noChangeArrowheads="1"/>
          </p:cNvSpPr>
          <p:nvPr/>
        </p:nvSpPr>
        <p:spPr bwMode="auto">
          <a:xfrm>
            <a:off x="1066800" y="2514600"/>
            <a:ext cx="68580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ru-RU" altLang="ru-RU" sz="3600">
                <a:solidFill>
                  <a:schemeClr val="bg1"/>
                </a:solidFill>
                <a:latin typeface="Times New Roman" panose="02020603050405020304" pitchFamily="18" charset="0"/>
                <a:cs typeface="Times New Roman" panose="02020603050405020304" pitchFamily="18" charset="0"/>
              </a:rPr>
              <a:t>«Как дикие животные </a:t>
            </a:r>
          </a:p>
          <a:p>
            <a:pPr algn="ctr" eaLnBrk="1" hangingPunct="1"/>
            <a:r>
              <a:rPr lang="ru-RU" altLang="ru-RU" sz="3600">
                <a:solidFill>
                  <a:schemeClr val="bg1"/>
                </a:solidFill>
                <a:latin typeface="Times New Roman" panose="02020603050405020304" pitchFamily="18" charset="0"/>
                <a:cs typeface="Times New Roman" panose="02020603050405020304" pitchFamily="18" charset="0"/>
              </a:rPr>
              <a:t>готовятся к зиме»</a:t>
            </a:r>
          </a:p>
        </p:txBody>
      </p:sp>
      <p:sp>
        <p:nvSpPr>
          <p:cNvPr id="6148" name="TextBox 7">
            <a:extLst>
              <a:ext uri="{FF2B5EF4-FFF2-40B4-BE49-F238E27FC236}">
                <a16:creationId xmlns:a16="http://schemas.microsoft.com/office/drawing/2014/main" id="{B3D6E653-8399-161A-E475-47A05C2CE57E}"/>
              </a:ext>
            </a:extLst>
          </p:cNvPr>
          <p:cNvSpPr txBox="1">
            <a:spLocks noChangeArrowheads="1"/>
          </p:cNvSpPr>
          <p:nvPr/>
        </p:nvSpPr>
        <p:spPr bwMode="auto">
          <a:xfrm>
            <a:off x="6096000" y="4800600"/>
            <a:ext cx="2362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r>
              <a:rPr lang="ru-RU" altLang="ru-RU">
                <a:solidFill>
                  <a:schemeClr val="bg1"/>
                </a:solidFill>
                <a:latin typeface="Times New Roman" panose="02020603050405020304" pitchFamily="18" charset="0"/>
                <a:cs typeface="Times New Roman" panose="02020603050405020304" pitchFamily="18" charset="0"/>
              </a:rPr>
              <a:t>Воспитатель </a:t>
            </a:r>
          </a:p>
          <a:p>
            <a:pPr eaLnBrk="1" hangingPunct="1"/>
            <a:r>
              <a:rPr lang="ru-RU" altLang="ru-RU">
                <a:solidFill>
                  <a:schemeClr val="bg1"/>
                </a:solidFill>
                <a:latin typeface="Times New Roman" panose="02020603050405020304" pitchFamily="18" charset="0"/>
                <a:cs typeface="Times New Roman" panose="02020603050405020304" pitchFamily="18" charset="0"/>
              </a:rPr>
              <a:t>Иванова О.А.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a:extLst>
              <a:ext uri="{FF2B5EF4-FFF2-40B4-BE49-F238E27FC236}">
                <a16:creationId xmlns:a16="http://schemas.microsoft.com/office/drawing/2014/main" id="{67F29B7A-7C8C-73A6-2B90-070EEFD4AE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Рисунок 2">
            <a:extLst>
              <a:ext uri="{FF2B5EF4-FFF2-40B4-BE49-F238E27FC236}">
                <a16:creationId xmlns:a16="http://schemas.microsoft.com/office/drawing/2014/main" id="{A616EE47-B176-510B-796B-87C26AF474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75" y="-30163"/>
            <a:ext cx="9140825"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Рисунок 4">
            <a:extLst>
              <a:ext uri="{FF2B5EF4-FFF2-40B4-BE49-F238E27FC236}">
                <a16:creationId xmlns:a16="http://schemas.microsoft.com/office/drawing/2014/main" id="{AE140EC6-A8A6-5D55-EBB8-34BF9561C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0163"/>
            <a:ext cx="9144000" cy="688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2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E4F82726-2F17-E51A-693C-DCD8C445B6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904647F7-FAE4-779C-44EB-E71A30EF21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1" name="Рисунок 6">
            <a:extLst>
              <a:ext uri="{FF2B5EF4-FFF2-40B4-BE49-F238E27FC236}">
                <a16:creationId xmlns:a16="http://schemas.microsoft.com/office/drawing/2014/main" id="{331B7196-882C-6CED-64EB-5F41AA24CD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93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1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1">
            <a:extLst>
              <a:ext uri="{FF2B5EF4-FFF2-40B4-BE49-F238E27FC236}">
                <a16:creationId xmlns:a16="http://schemas.microsoft.com/office/drawing/2014/main" id="{270EF800-DEAF-CAD6-1A89-77C0C8346714}"/>
              </a:ext>
            </a:extLst>
          </p:cNvPr>
          <p:cNvSpPr txBox="1">
            <a:spLocks noChangeArrowheads="1"/>
          </p:cNvSpPr>
          <p:nvPr/>
        </p:nvSpPr>
        <p:spPr bwMode="auto">
          <a:xfrm>
            <a:off x="1790700" y="76200"/>
            <a:ext cx="5562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ru-RU" altLang="ru-RU" sz="3600">
                <a:solidFill>
                  <a:schemeClr val="bg1"/>
                </a:solidFill>
                <a:latin typeface="Times New Roman" panose="02020603050405020304" pitchFamily="18" charset="0"/>
                <a:cs typeface="Times New Roman" panose="02020603050405020304" pitchFamily="18" charset="0"/>
              </a:rPr>
              <a:t>«Чьи следы?»</a:t>
            </a:r>
          </a:p>
        </p:txBody>
      </p:sp>
      <p:pic>
        <p:nvPicPr>
          <p:cNvPr id="3" name="Picture 2">
            <a:extLst>
              <a:ext uri="{FF2B5EF4-FFF2-40B4-BE49-F238E27FC236}">
                <a16:creationId xmlns:a16="http://schemas.microsoft.com/office/drawing/2014/main" id="{48B24288-CF57-FD22-7D87-6D592C52B0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600200"/>
            <a:ext cx="5029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8B28CE1C-B939-B498-9935-F786CF99F4C0}"/>
              </a:ext>
            </a:extLst>
          </p:cNvPr>
          <p:cNvPicPr>
            <a:picLocks noChangeAspect="1" noChangeArrowheads="1"/>
          </p:cNvPicPr>
          <p:nvPr/>
        </p:nvPicPr>
        <p:blipFill>
          <a:blip r:embed="rId3" cstate="email"/>
          <a:srcRect/>
          <a:stretch>
            <a:fillRect/>
          </a:stretch>
        </p:blipFill>
        <p:spPr bwMode="auto">
          <a:xfrm>
            <a:off x="1309637" y="1447800"/>
            <a:ext cx="6524725" cy="4974475"/>
          </a:xfrm>
          <a:prstGeom prst="roundRect">
            <a:avLst/>
          </a:prstGeom>
          <a:noFill/>
        </p:spPr>
      </p:pic>
      <p:pic>
        <p:nvPicPr>
          <p:cNvPr id="5" name="Picture 2">
            <a:extLst>
              <a:ext uri="{FF2B5EF4-FFF2-40B4-BE49-F238E27FC236}">
                <a16:creationId xmlns:a16="http://schemas.microsoft.com/office/drawing/2014/main" id="{26FBA322-A7B2-DCEB-C888-9F0E671669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09688" y="1447800"/>
            <a:ext cx="6524625" cy="503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a:extLst>
              <a:ext uri="{FF2B5EF4-FFF2-40B4-BE49-F238E27FC236}">
                <a16:creationId xmlns:a16="http://schemas.microsoft.com/office/drawing/2014/main" id="{0A8BAD22-6D52-C14D-1ED2-D52A76B95FD1}"/>
              </a:ext>
            </a:extLst>
          </p:cNvPr>
          <p:cNvPicPr>
            <a:picLocks noChangeAspect="1" noChangeArrowheads="1"/>
          </p:cNvPicPr>
          <p:nvPr/>
        </p:nvPicPr>
        <p:blipFill>
          <a:blip r:embed="rId5"/>
          <a:srcRect/>
          <a:stretch>
            <a:fillRect/>
          </a:stretch>
        </p:blipFill>
        <p:spPr bwMode="auto">
          <a:xfrm>
            <a:off x="1143000" y="1367136"/>
            <a:ext cx="6858000" cy="5391473"/>
          </a:xfrm>
          <a:prstGeom prst="rect">
            <a:avLst/>
          </a:prstGeom>
          <a:ln>
            <a:noFill/>
          </a:ln>
          <a:effectLst>
            <a:softEdge rad="112500"/>
          </a:effectLst>
        </p:spPr>
      </p:pic>
      <p:pic>
        <p:nvPicPr>
          <p:cNvPr id="7" name="Picture 2">
            <a:extLst>
              <a:ext uri="{FF2B5EF4-FFF2-40B4-BE49-F238E27FC236}">
                <a16:creationId xmlns:a16="http://schemas.microsoft.com/office/drawing/2014/main" id="{6C9B173A-FCC1-E56A-003C-EE7135E1AB9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63650" y="1447800"/>
            <a:ext cx="66167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Рисунок 7">
            <a:extLst>
              <a:ext uri="{FF2B5EF4-FFF2-40B4-BE49-F238E27FC236}">
                <a16:creationId xmlns:a16="http://schemas.microsoft.com/office/drawing/2014/main" id="{C950974D-DC82-98D3-67E3-003151DC5C1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63650" y="1450975"/>
            <a:ext cx="6623050" cy="517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a:extLst>
              <a:ext uri="{FF2B5EF4-FFF2-40B4-BE49-F238E27FC236}">
                <a16:creationId xmlns:a16="http://schemas.microsoft.com/office/drawing/2014/main" id="{16BE7FB0-2071-134E-2B4F-3B7682EB4F2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57300" y="1427163"/>
            <a:ext cx="6629400" cy="520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Рисунок 9">
            <a:extLst>
              <a:ext uri="{FF2B5EF4-FFF2-40B4-BE49-F238E27FC236}">
                <a16:creationId xmlns:a16="http://schemas.microsoft.com/office/drawing/2014/main" id="{39D41B37-0708-3E26-7384-BCBDCDDEB55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63650" y="1427163"/>
            <a:ext cx="66167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500"/>
                            </p:stCondLst>
                            <p:childTnLst>
                              <p:par>
                                <p:cTn id="11" presetID="42" presetClass="entr" presetSubtype="0" fill="hold" nodeType="afterEffect">
                                  <p:stCondLst>
                                    <p:cond delay="20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anim calcmode="lin" valueType="num">
                                      <p:cBhvr>
                                        <p:cTn id="14" dur="2000" fill="hold"/>
                                        <p:tgtEl>
                                          <p:spTgt spid="4"/>
                                        </p:tgtEl>
                                        <p:attrNameLst>
                                          <p:attrName>ppt_x</p:attrName>
                                        </p:attrNameLst>
                                      </p:cBhvr>
                                      <p:tavLst>
                                        <p:tav tm="0">
                                          <p:val>
                                            <p:strVal val="#ppt_x"/>
                                          </p:val>
                                        </p:tav>
                                        <p:tav tm="100000">
                                          <p:val>
                                            <p:strVal val="#ppt_x"/>
                                          </p:val>
                                        </p:tav>
                                      </p:tavLst>
                                    </p:anim>
                                    <p:anim calcmode="lin" valueType="num">
                                      <p:cBhvr>
                                        <p:cTn id="15" dur="2000" fill="hold"/>
                                        <p:tgtEl>
                                          <p:spTgt spid="4"/>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6500"/>
                            </p:stCondLst>
                            <p:childTnLst>
                              <p:par>
                                <p:cTn id="17" presetID="42" presetClass="entr" presetSubtype="0" fill="hold" nodeType="afterEffect">
                                  <p:stCondLst>
                                    <p:cond delay="10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anim calcmode="lin" valueType="num">
                                      <p:cBhvr>
                                        <p:cTn id="20" dur="2000" fill="hold"/>
                                        <p:tgtEl>
                                          <p:spTgt spid="5"/>
                                        </p:tgtEl>
                                        <p:attrNameLst>
                                          <p:attrName>ppt_x</p:attrName>
                                        </p:attrNameLst>
                                      </p:cBhvr>
                                      <p:tavLst>
                                        <p:tav tm="0">
                                          <p:val>
                                            <p:strVal val="#ppt_x"/>
                                          </p:val>
                                        </p:tav>
                                        <p:tav tm="100000">
                                          <p:val>
                                            <p:strVal val="#ppt_x"/>
                                          </p:val>
                                        </p:tav>
                                      </p:tavLst>
                                    </p:anim>
                                    <p:anim calcmode="lin" valueType="num">
                                      <p:cBhvr>
                                        <p:cTn id="21" dur="2000" fill="hold"/>
                                        <p:tgtEl>
                                          <p:spTgt spid="5"/>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9500"/>
                            </p:stCondLst>
                            <p:childTnLst>
                              <p:par>
                                <p:cTn id="23" presetID="42" presetClass="entr" presetSubtype="0" fill="hold" nodeType="afterEffect">
                                  <p:stCondLst>
                                    <p:cond delay="1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2000"/>
                                        <p:tgtEl>
                                          <p:spTgt spid="6"/>
                                        </p:tgtEl>
                                      </p:cBhvr>
                                    </p:animEffect>
                                    <p:anim calcmode="lin" valueType="num">
                                      <p:cBhvr>
                                        <p:cTn id="26" dur="2000" fill="hold"/>
                                        <p:tgtEl>
                                          <p:spTgt spid="6"/>
                                        </p:tgtEl>
                                        <p:attrNameLst>
                                          <p:attrName>ppt_x</p:attrName>
                                        </p:attrNameLst>
                                      </p:cBhvr>
                                      <p:tavLst>
                                        <p:tav tm="0">
                                          <p:val>
                                            <p:strVal val="#ppt_x"/>
                                          </p:val>
                                        </p:tav>
                                        <p:tav tm="100000">
                                          <p:val>
                                            <p:strVal val="#ppt_x"/>
                                          </p:val>
                                        </p:tav>
                                      </p:tavLst>
                                    </p:anim>
                                    <p:anim calcmode="lin" valueType="num">
                                      <p:cBhvr>
                                        <p:cTn id="27" dur="2000" fill="hold"/>
                                        <p:tgtEl>
                                          <p:spTgt spid="6"/>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13000"/>
                            </p:stCondLst>
                            <p:childTnLst>
                              <p:par>
                                <p:cTn id="29" presetID="42" presetClass="entr" presetSubtype="0" fill="hold" nodeType="afterEffect">
                                  <p:stCondLst>
                                    <p:cond delay="15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0"/>
                                        <p:tgtEl>
                                          <p:spTgt spid="7"/>
                                        </p:tgtEl>
                                      </p:cBhvr>
                                    </p:animEffect>
                                    <p:anim calcmode="lin" valueType="num">
                                      <p:cBhvr>
                                        <p:cTn id="32" dur="2000" fill="hold"/>
                                        <p:tgtEl>
                                          <p:spTgt spid="7"/>
                                        </p:tgtEl>
                                        <p:attrNameLst>
                                          <p:attrName>ppt_x</p:attrName>
                                        </p:attrNameLst>
                                      </p:cBhvr>
                                      <p:tavLst>
                                        <p:tav tm="0">
                                          <p:val>
                                            <p:strVal val="#ppt_x"/>
                                          </p:val>
                                        </p:tav>
                                        <p:tav tm="100000">
                                          <p:val>
                                            <p:strVal val="#ppt_x"/>
                                          </p:val>
                                        </p:tav>
                                      </p:tavLst>
                                    </p:anim>
                                    <p:anim calcmode="lin" valueType="num">
                                      <p:cBhvr>
                                        <p:cTn id="33" dur="2000" fill="hold"/>
                                        <p:tgtEl>
                                          <p:spTgt spid="7"/>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6500"/>
                            </p:stCondLst>
                            <p:childTnLst>
                              <p:par>
                                <p:cTn id="35" presetID="42" presetClass="entr" presetSubtype="0" fill="hold" nodeType="afterEffect">
                                  <p:stCondLst>
                                    <p:cond delay="150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0"/>
                                        <p:tgtEl>
                                          <p:spTgt spid="8"/>
                                        </p:tgtEl>
                                      </p:cBhvr>
                                    </p:animEffect>
                                    <p:anim calcmode="lin" valueType="num">
                                      <p:cBhvr>
                                        <p:cTn id="38" dur="2000" fill="hold"/>
                                        <p:tgtEl>
                                          <p:spTgt spid="8"/>
                                        </p:tgtEl>
                                        <p:attrNameLst>
                                          <p:attrName>ppt_x</p:attrName>
                                        </p:attrNameLst>
                                      </p:cBhvr>
                                      <p:tavLst>
                                        <p:tav tm="0">
                                          <p:val>
                                            <p:strVal val="#ppt_x"/>
                                          </p:val>
                                        </p:tav>
                                        <p:tav tm="100000">
                                          <p:val>
                                            <p:strVal val="#ppt_x"/>
                                          </p:val>
                                        </p:tav>
                                      </p:tavLst>
                                    </p:anim>
                                    <p:anim calcmode="lin" valueType="num">
                                      <p:cBhvr>
                                        <p:cTn id="39" dur="2000" fill="hold"/>
                                        <p:tgtEl>
                                          <p:spTgt spid="8"/>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20000"/>
                            </p:stCondLst>
                            <p:childTnLst>
                              <p:par>
                                <p:cTn id="41" presetID="42" presetClass="entr" presetSubtype="0" fill="hold" nodeType="afterEffect">
                                  <p:stCondLst>
                                    <p:cond delay="150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2000"/>
                                        <p:tgtEl>
                                          <p:spTgt spid="8"/>
                                        </p:tgtEl>
                                      </p:cBhvr>
                                    </p:animEffect>
                                    <p:anim calcmode="lin" valueType="num">
                                      <p:cBhvr>
                                        <p:cTn id="44" dur="2000" fill="hold"/>
                                        <p:tgtEl>
                                          <p:spTgt spid="8"/>
                                        </p:tgtEl>
                                        <p:attrNameLst>
                                          <p:attrName>ppt_x</p:attrName>
                                        </p:attrNameLst>
                                      </p:cBhvr>
                                      <p:tavLst>
                                        <p:tav tm="0">
                                          <p:val>
                                            <p:strVal val="#ppt_x"/>
                                          </p:val>
                                        </p:tav>
                                        <p:tav tm="100000">
                                          <p:val>
                                            <p:strVal val="#ppt_x"/>
                                          </p:val>
                                        </p:tav>
                                      </p:tavLst>
                                    </p:anim>
                                    <p:anim calcmode="lin" valueType="num">
                                      <p:cBhvr>
                                        <p:cTn id="45" dur="2000" fill="hold"/>
                                        <p:tgtEl>
                                          <p:spTgt spid="8"/>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23500"/>
                            </p:stCondLst>
                            <p:childTnLst>
                              <p:par>
                                <p:cTn id="47" presetID="42" presetClass="entr" presetSubtype="0" fill="hold" nodeType="afterEffect">
                                  <p:stCondLst>
                                    <p:cond delay="150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2000"/>
                                        <p:tgtEl>
                                          <p:spTgt spid="9"/>
                                        </p:tgtEl>
                                      </p:cBhvr>
                                    </p:animEffect>
                                    <p:anim calcmode="lin" valueType="num">
                                      <p:cBhvr>
                                        <p:cTn id="50" dur="2000" fill="hold"/>
                                        <p:tgtEl>
                                          <p:spTgt spid="9"/>
                                        </p:tgtEl>
                                        <p:attrNameLst>
                                          <p:attrName>ppt_x</p:attrName>
                                        </p:attrNameLst>
                                      </p:cBhvr>
                                      <p:tavLst>
                                        <p:tav tm="0">
                                          <p:val>
                                            <p:strVal val="#ppt_x"/>
                                          </p:val>
                                        </p:tav>
                                        <p:tav tm="100000">
                                          <p:val>
                                            <p:strVal val="#ppt_x"/>
                                          </p:val>
                                        </p:tav>
                                      </p:tavLst>
                                    </p:anim>
                                    <p:anim calcmode="lin" valueType="num">
                                      <p:cBhvr>
                                        <p:cTn id="51" dur="2000" fill="hold"/>
                                        <p:tgtEl>
                                          <p:spTgt spid="9"/>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27000"/>
                            </p:stCondLst>
                            <p:childTnLst>
                              <p:par>
                                <p:cTn id="53" presetID="42" presetClass="entr" presetSubtype="0" fill="hold" nodeType="afterEffect">
                                  <p:stCondLst>
                                    <p:cond delay="1500"/>
                                  </p:stCondLst>
                                  <p:childTnLst>
                                    <p:set>
                                      <p:cBhvr>
                                        <p:cTn id="54" dur="1" fill="hold">
                                          <p:stCondLst>
                                            <p:cond delay="0"/>
                                          </p:stCondLst>
                                        </p:cTn>
                                        <p:tgtEl>
                                          <p:spTgt spid="10"/>
                                        </p:tgtEl>
                                        <p:attrNameLst>
                                          <p:attrName>style.visibility</p:attrName>
                                        </p:attrNameLst>
                                      </p:cBhvr>
                                      <p:to>
                                        <p:strVal val="visible"/>
                                      </p:to>
                                    </p:set>
                                    <p:animEffect transition="in" filter="fade">
                                      <p:cBhvr>
                                        <p:cTn id="55" dur="2000"/>
                                        <p:tgtEl>
                                          <p:spTgt spid="10"/>
                                        </p:tgtEl>
                                      </p:cBhvr>
                                    </p:animEffect>
                                    <p:anim calcmode="lin" valueType="num">
                                      <p:cBhvr>
                                        <p:cTn id="56" dur="2000" fill="hold"/>
                                        <p:tgtEl>
                                          <p:spTgt spid="10"/>
                                        </p:tgtEl>
                                        <p:attrNameLst>
                                          <p:attrName>ppt_x</p:attrName>
                                        </p:attrNameLst>
                                      </p:cBhvr>
                                      <p:tavLst>
                                        <p:tav tm="0">
                                          <p:val>
                                            <p:strVal val="#ppt_x"/>
                                          </p:val>
                                        </p:tav>
                                        <p:tav tm="100000">
                                          <p:val>
                                            <p:strVal val="#ppt_x"/>
                                          </p:val>
                                        </p:tav>
                                      </p:tavLst>
                                    </p:anim>
                                    <p:anim calcmode="lin" valueType="num">
                                      <p:cBhvr>
                                        <p:cTn id="57" dur="2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Управляющая кнопка: домой 4">
            <a:hlinkClick r:id="" action="ppaction://hlinkshowjump?jump=firstslide" highlightClick="1"/>
            <a:extLst>
              <a:ext uri="{FF2B5EF4-FFF2-40B4-BE49-F238E27FC236}">
                <a16:creationId xmlns:a16="http://schemas.microsoft.com/office/drawing/2014/main" id="{F3E2F4BE-54FD-3C5A-56CC-6C38611CB4CE}"/>
              </a:ext>
            </a:extLst>
          </p:cNvPr>
          <p:cNvSpPr/>
          <p:nvPr/>
        </p:nvSpPr>
        <p:spPr>
          <a:xfrm>
            <a:off x="250825" y="5949950"/>
            <a:ext cx="649288" cy="6477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0723" name="Rectangle 1">
            <a:extLst>
              <a:ext uri="{FF2B5EF4-FFF2-40B4-BE49-F238E27FC236}">
                <a16:creationId xmlns:a16="http://schemas.microsoft.com/office/drawing/2014/main" id="{680FEEBF-F718-F73F-8852-7A3DE4F76E4D}"/>
              </a:ext>
            </a:extLst>
          </p:cNvPr>
          <p:cNvSpPr>
            <a:spLocks noChangeArrowheads="1"/>
          </p:cNvSpPr>
          <p:nvPr/>
        </p:nvSpPr>
        <p:spPr bwMode="auto">
          <a:xfrm>
            <a:off x="0" y="-109538"/>
            <a:ext cx="184150" cy="67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sp>
        <p:nvSpPr>
          <p:cNvPr id="30724" name="Rectangle 1">
            <a:extLst>
              <a:ext uri="{FF2B5EF4-FFF2-40B4-BE49-F238E27FC236}">
                <a16:creationId xmlns:a16="http://schemas.microsoft.com/office/drawing/2014/main" id="{1952C1FA-5619-5F57-9CEE-DA89BADF20BC}"/>
              </a:ext>
            </a:extLst>
          </p:cNvPr>
          <p:cNvSpPr>
            <a:spLocks noChangeArrowheads="1"/>
          </p:cNvSpPr>
          <p:nvPr/>
        </p:nvSpPr>
        <p:spPr bwMode="auto">
          <a:xfrm>
            <a:off x="0" y="-33338"/>
            <a:ext cx="184150" cy="52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sp>
        <p:nvSpPr>
          <p:cNvPr id="30725" name="Rectangle 3">
            <a:extLst>
              <a:ext uri="{FF2B5EF4-FFF2-40B4-BE49-F238E27FC236}">
                <a16:creationId xmlns:a16="http://schemas.microsoft.com/office/drawing/2014/main" id="{9D6F9C67-3196-520F-3C3D-9AB9BBB92889}"/>
              </a:ext>
            </a:extLst>
          </p:cNvPr>
          <p:cNvSpPr>
            <a:spLocks noChangeArrowheads="1"/>
          </p:cNvSpPr>
          <p:nvPr/>
        </p:nvSpPr>
        <p:spPr bwMode="auto">
          <a:xfrm>
            <a:off x="0" y="-33338"/>
            <a:ext cx="184150" cy="52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pic>
        <p:nvPicPr>
          <p:cNvPr id="13" name="медведь" descr="C:\Users\Пользователь\Desktop\8.png">
            <a:extLst>
              <a:ext uri="{FF2B5EF4-FFF2-40B4-BE49-F238E27FC236}">
                <a16:creationId xmlns:a16="http://schemas.microsoft.com/office/drawing/2014/main" id="{6A85D8E5-7FDA-4B0E-3316-D4836B9292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413" y="769938"/>
            <a:ext cx="2822575"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кабан" descr="C:\Users\Пользователь\Desktop\9.jpg">
            <a:extLst>
              <a:ext uri="{FF2B5EF4-FFF2-40B4-BE49-F238E27FC236}">
                <a16:creationId xmlns:a16="http://schemas.microsoft.com/office/drawing/2014/main" id="{1496FCA7-7EBD-7AD2-B2ED-8282421EF9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3575" y="1700213"/>
            <a:ext cx="2808288"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волк" descr="C:\Users\Пользователь\Desktop\4.jpg">
            <a:extLst>
              <a:ext uri="{FF2B5EF4-FFF2-40B4-BE49-F238E27FC236}">
                <a16:creationId xmlns:a16="http://schemas.microsoft.com/office/drawing/2014/main" id="{E5406475-0599-8DCE-2B0A-5D2ECBD02E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3663" y="1412875"/>
            <a:ext cx="2449512" cy="217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лиса" descr="C:\Users\Пользователь\Desktop\4.png">
            <a:extLst>
              <a:ext uri="{FF2B5EF4-FFF2-40B4-BE49-F238E27FC236}">
                <a16:creationId xmlns:a16="http://schemas.microsoft.com/office/drawing/2014/main" id="{9680E46F-764B-F2D2-C778-35C25AC568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 y="3357563"/>
            <a:ext cx="2078038" cy="251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заяц" descr="C:\Users\Пользователь\Desktop\5.png">
            <a:extLst>
              <a:ext uri="{FF2B5EF4-FFF2-40B4-BE49-F238E27FC236}">
                <a16:creationId xmlns:a16="http://schemas.microsoft.com/office/drawing/2014/main" id="{E700AE90-52B3-2AA5-9FFA-25966D22504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8538" y="3357563"/>
            <a:ext cx="1511300"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белка" descr="C:\Users\Пользователь\Desktop\7.png">
            <a:extLst>
              <a:ext uri="{FF2B5EF4-FFF2-40B4-BE49-F238E27FC236}">
                <a16:creationId xmlns:a16="http://schemas.microsoft.com/office/drawing/2014/main" id="{ABB977F1-ABDA-12AC-C3D2-AFFD53231D7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24300" y="3357563"/>
            <a:ext cx="2584450"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еж" descr="C:\Users\Пользователь\Desktop\9.jpg">
            <a:extLst>
              <a:ext uri="{FF2B5EF4-FFF2-40B4-BE49-F238E27FC236}">
                <a16:creationId xmlns:a16="http://schemas.microsoft.com/office/drawing/2014/main" id="{4070A777-101E-672C-5BAD-27C1CFBD59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75463" y="4005263"/>
            <a:ext cx="1836737"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3" name="Прямоугольник 22">
            <a:extLst>
              <a:ext uri="{FF2B5EF4-FFF2-40B4-BE49-F238E27FC236}">
                <a16:creationId xmlns:a16="http://schemas.microsoft.com/office/drawing/2014/main" id="{25C72B49-E3E3-C72A-796D-93F2DB729136}"/>
              </a:ext>
            </a:extLst>
          </p:cNvPr>
          <p:cNvSpPr>
            <a:spLocks noChangeArrowheads="1"/>
          </p:cNvSpPr>
          <p:nvPr/>
        </p:nvSpPr>
        <p:spPr bwMode="auto">
          <a:xfrm>
            <a:off x="2613025" y="476250"/>
            <a:ext cx="4473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ru-RU" altLang="ru-RU" sz="2800" b="1">
                <a:solidFill>
                  <a:schemeClr val="bg1"/>
                </a:solidFill>
                <a:latin typeface="Times New Roman" panose="02020603050405020304" pitchFamily="18" charset="0"/>
                <a:cs typeface="Times New Roman" panose="02020603050405020304" pitchFamily="18" charset="0"/>
              </a:rPr>
              <a:t>Делают запасы на зиму</a:t>
            </a:r>
          </a:p>
        </p:txBody>
      </p:sp>
      <p:sp>
        <p:nvSpPr>
          <p:cNvPr id="15" name="Управляющая кнопка: в конец 14">
            <a:hlinkClick r:id="" action="ppaction://hlinkshowjump?jump=nextslide" highlightClick="1"/>
            <a:extLst>
              <a:ext uri="{FF2B5EF4-FFF2-40B4-BE49-F238E27FC236}">
                <a16:creationId xmlns:a16="http://schemas.microsoft.com/office/drawing/2014/main" id="{0812AD64-DCF0-F5C7-8743-D2BB5A3090A1}"/>
              </a:ext>
            </a:extLst>
          </p:cNvPr>
          <p:cNvSpPr/>
          <p:nvPr/>
        </p:nvSpPr>
        <p:spPr>
          <a:xfrm>
            <a:off x="8101013" y="6165850"/>
            <a:ext cx="719137" cy="431800"/>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13"/>
                    </p:tgtEl>
                  </p:cond>
                </p:stCondLst>
                <p:endSync evt="end" delay="0">
                  <p:rtn val="all"/>
                </p:endSync>
                <p:childTnLst>
                  <p:par>
                    <p:cTn id="3" fill="hold" nodeType="clickPar">
                      <p:stCondLst>
                        <p:cond delay="0"/>
                      </p:stCondLst>
                      <p:childTnLst>
                        <p:par>
                          <p:cTn id="4" fill="hold" nodeType="withGroup">
                            <p:stCondLst>
                              <p:cond delay="0"/>
                            </p:stCondLst>
                            <p:childTnLst>
                              <p:par>
                                <p:cTn id="5" presetID="3" presetClass="exit" presetSubtype="10" fill="hold" nodeType="clickEffect">
                                  <p:stCondLst>
                                    <p:cond delay="0"/>
                                  </p:stCondLst>
                                  <p:childTnLst>
                                    <p:animEffect transition="out" filter="blinds(horizontal)">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childTnLst>
              </p:cTn>
              <p:nextCondLst>
                <p:cond evt="onClick" delay="0">
                  <p:tgtEl>
                    <p:spTgt spid="13"/>
                  </p:tgtEl>
                </p:cond>
              </p:nextCondLst>
            </p:seq>
            <p:seq concurrent="1" nextAc="seek">
              <p:cTn id="8" restart="whenNotActive" fill="hold" evtFilter="cancelBubble" nodeType="interactiveSeq">
                <p:stCondLst>
                  <p:cond evt="onClick" delay="0">
                    <p:tgtEl>
                      <p:spTgt spid="16"/>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3" presetClass="exit" presetSubtype="10" fill="hold" nodeType="clickEffect">
                                  <p:stCondLst>
                                    <p:cond delay="0"/>
                                  </p:stCondLst>
                                  <p:childTnLst>
                                    <p:animEffect transition="out" filter="blinds(horizontal)">
                                      <p:cBhvr>
                                        <p:cTn id="12" dur="500"/>
                                        <p:tgtEl>
                                          <p:spTgt spid="16"/>
                                        </p:tgtEl>
                                      </p:cBhvr>
                                    </p:animEffect>
                                    <p:set>
                                      <p:cBhvr>
                                        <p:cTn id="13" dur="1" fill="hold">
                                          <p:stCondLst>
                                            <p:cond delay="4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16"/>
                  </p:tgtEl>
                </p:cond>
              </p:nextCondLst>
            </p:seq>
            <p:seq concurrent="1" nextAc="seek">
              <p:cTn id="14" restart="whenNotActive" fill="hold" evtFilter="cancelBubble" nodeType="interactiveSeq">
                <p:stCondLst>
                  <p:cond evt="onClick" delay="0">
                    <p:tgtEl>
                      <p:spTgt spid="17"/>
                    </p:tgtEl>
                  </p:cond>
                </p:stCondLst>
                <p:endSync evt="end" delay="0">
                  <p:rtn val="all"/>
                </p:endSync>
                <p:childTnLst>
                  <p:par>
                    <p:cTn id="15" fill="hold" nodeType="clickPar">
                      <p:stCondLst>
                        <p:cond delay="0"/>
                      </p:stCondLst>
                      <p:childTnLst>
                        <p:par>
                          <p:cTn id="16" fill="hold" nodeType="withGroup">
                            <p:stCondLst>
                              <p:cond delay="0"/>
                            </p:stCondLst>
                            <p:childTnLst>
                              <p:par>
                                <p:cTn id="17" presetID="3" presetClass="exit" presetSubtype="10" fill="hold" nodeType="clickEffect">
                                  <p:stCondLst>
                                    <p:cond delay="0"/>
                                  </p:stCondLst>
                                  <p:childTnLst>
                                    <p:animEffect transition="out" filter="blinds(horizontal)">
                                      <p:cBhvr>
                                        <p:cTn id="18" dur="500"/>
                                        <p:tgtEl>
                                          <p:spTgt spid="17"/>
                                        </p:tgtEl>
                                      </p:cBhvr>
                                    </p:animEffect>
                                    <p:set>
                                      <p:cBhvr>
                                        <p:cTn id="19" dur="1" fill="hold">
                                          <p:stCondLst>
                                            <p:cond delay="499"/>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17"/>
                  </p:tgtEl>
                </p:cond>
              </p:nextCondLst>
            </p:seq>
            <p:seq concurrent="1" nextAc="seek">
              <p:cTn id="20" restart="whenNotActive" fill="hold" evtFilter="cancelBubble" nodeType="interactiveSeq">
                <p:stCondLst>
                  <p:cond evt="onClick" delay="0">
                    <p:tgtEl>
                      <p:spTgt spid="18"/>
                    </p:tgtEl>
                  </p:cond>
                </p:stCondLst>
                <p:endSync evt="end" delay="0">
                  <p:rtn val="all"/>
                </p:endSync>
                <p:childTnLst>
                  <p:par>
                    <p:cTn id="21" fill="hold" nodeType="clickPar">
                      <p:stCondLst>
                        <p:cond delay="0"/>
                      </p:stCondLst>
                      <p:childTnLst>
                        <p:par>
                          <p:cTn id="22" fill="hold" nodeType="withGroup">
                            <p:stCondLst>
                              <p:cond delay="0"/>
                            </p:stCondLst>
                            <p:childTnLst>
                              <p:par>
                                <p:cTn id="23" presetID="3" presetClass="exit" presetSubtype="10" fill="hold" nodeType="clickEffect">
                                  <p:stCondLst>
                                    <p:cond delay="0"/>
                                  </p:stCondLst>
                                  <p:childTnLst>
                                    <p:animEffect transition="out" filter="blinds(horizontal)">
                                      <p:cBhvr>
                                        <p:cTn id="24" dur="500"/>
                                        <p:tgtEl>
                                          <p:spTgt spid="18"/>
                                        </p:tgtEl>
                                      </p:cBhvr>
                                    </p:animEffect>
                                    <p:set>
                                      <p:cBhvr>
                                        <p:cTn id="25" dur="1" fill="hold">
                                          <p:stCondLst>
                                            <p:cond delay="499"/>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26" restart="whenNotActive" fill="hold" evtFilter="cancelBubble" nodeType="interactiveSeq">
                <p:stCondLst>
                  <p:cond evt="onClick" delay="0">
                    <p:tgtEl>
                      <p:spTgt spid="19"/>
                    </p:tgtEl>
                  </p:cond>
                </p:stCondLst>
                <p:endSync evt="end" delay="0">
                  <p:rtn val="all"/>
                </p:endSync>
                <p:childTnLst>
                  <p:par>
                    <p:cTn id="27" fill="hold" nodeType="clickPar">
                      <p:stCondLst>
                        <p:cond delay="0"/>
                      </p:stCondLst>
                      <p:childTnLst>
                        <p:par>
                          <p:cTn id="28" fill="hold" nodeType="withGroup">
                            <p:stCondLst>
                              <p:cond delay="0"/>
                            </p:stCondLst>
                            <p:childTnLst>
                              <p:par>
                                <p:cTn id="29" presetID="3" presetClass="exit" presetSubtype="10" fill="hold" nodeType="clickEffect">
                                  <p:stCondLst>
                                    <p:cond delay="0"/>
                                  </p:stCondLst>
                                  <p:childTnLst>
                                    <p:animEffect transition="out" filter="blinds(horizontal)">
                                      <p:cBhvr>
                                        <p:cTn id="30" dur="500"/>
                                        <p:tgtEl>
                                          <p:spTgt spid="19"/>
                                        </p:tgtEl>
                                      </p:cBhvr>
                                    </p:animEffect>
                                    <p:set>
                                      <p:cBhvr>
                                        <p:cTn id="31" dur="1" fill="hold">
                                          <p:stCondLst>
                                            <p:cond delay="499"/>
                                          </p:stCondLst>
                                        </p:cTn>
                                        <p:tgtEl>
                                          <p:spTgt spid="19"/>
                                        </p:tgtEl>
                                        <p:attrNameLst>
                                          <p:attrName>style.visibility</p:attrName>
                                        </p:attrNameLst>
                                      </p:cBhvr>
                                      <p:to>
                                        <p:strVal val="hidden"/>
                                      </p:to>
                                    </p:set>
                                  </p:childTnLst>
                                </p:cTn>
                              </p:par>
                            </p:childTnLst>
                          </p:cTn>
                        </p:par>
                      </p:childTnLst>
                    </p:cTn>
                  </p:par>
                </p:childTnLst>
              </p:cTn>
              <p:nextCondLst>
                <p:cond evt="onClick" delay="0">
                  <p:tgtEl>
                    <p:spTgt spid="19"/>
                  </p:tgtEl>
                </p:cond>
              </p:nextCondLst>
            </p:seq>
            <p:seq concurrent="1" nextAc="seek">
              <p:cTn id="32" restart="whenNotActive" fill="hold" evtFilter="cancelBubble" nodeType="interactiveSeq">
                <p:stCondLst>
                  <p:cond evt="onClick" delay="0">
                    <p:tgtEl>
                      <p:spTgt spid="20"/>
                    </p:tgtEl>
                  </p:cond>
                </p:stCondLst>
                <p:endSync evt="end" delay="0">
                  <p:rtn val="all"/>
                </p:endSync>
                <p:childTnLst>
                  <p:par>
                    <p:cTn id="33" fill="hold" nodeType="clickPar">
                      <p:stCondLst>
                        <p:cond delay="0"/>
                      </p:stCondLst>
                      <p:childTnLst>
                        <p:par>
                          <p:cTn id="34" fill="hold" nodeType="withGroup">
                            <p:stCondLst>
                              <p:cond delay="0"/>
                            </p:stCondLst>
                            <p:childTnLst>
                              <p:par>
                                <p:cTn id="35" presetID="6" presetClass="emph" presetSubtype="0" fill="hold" nodeType="clickEffect">
                                  <p:stCondLst>
                                    <p:cond delay="0"/>
                                  </p:stCondLst>
                                  <p:childTnLst>
                                    <p:animScale>
                                      <p:cBhvr>
                                        <p:cTn id="36" dur="2000" fill="hold"/>
                                        <p:tgtEl>
                                          <p:spTgt spid="20"/>
                                        </p:tgtEl>
                                      </p:cBhvr>
                                      <p:by x="150000" y="150000"/>
                                    </p:animScale>
                                  </p:childTnLst>
                                </p:cTn>
                              </p:par>
                            </p:childTnLst>
                          </p:cTn>
                        </p:par>
                      </p:childTnLst>
                    </p:cTn>
                  </p:par>
                </p:childTnLst>
              </p:cTn>
              <p:nextCondLst>
                <p:cond evt="onClick" delay="0">
                  <p:tgtEl>
                    <p:spTgt spid="20"/>
                  </p:tgtEl>
                </p:cond>
              </p:nextCondLst>
            </p:seq>
            <p:seq concurrent="1" nextAc="seek">
              <p:cTn id="37" restart="whenNotActive" fill="hold" evtFilter="cancelBubble" nodeType="interactiveSeq">
                <p:stCondLst>
                  <p:cond evt="onClick" delay="0">
                    <p:tgtEl>
                      <p:spTgt spid="21"/>
                    </p:tgtEl>
                  </p:cond>
                </p:stCondLst>
                <p:endSync evt="end" delay="0">
                  <p:rtn val="all"/>
                </p:endSync>
                <p:childTnLst>
                  <p:par>
                    <p:cTn id="38" fill="hold" nodeType="clickPar">
                      <p:stCondLst>
                        <p:cond delay="0"/>
                      </p:stCondLst>
                      <p:childTnLst>
                        <p:par>
                          <p:cTn id="39" fill="hold" nodeType="withGroup">
                            <p:stCondLst>
                              <p:cond delay="0"/>
                            </p:stCondLst>
                            <p:childTnLst>
                              <p:par>
                                <p:cTn id="40" presetID="3" presetClass="exit" presetSubtype="10" fill="hold" nodeType="clickEffect">
                                  <p:stCondLst>
                                    <p:cond delay="0"/>
                                  </p:stCondLst>
                                  <p:childTnLst>
                                    <p:animEffect transition="out" filter="blinds(horizontal)">
                                      <p:cBhvr>
                                        <p:cTn id="41" dur="500"/>
                                        <p:tgtEl>
                                          <p:spTgt spid="21"/>
                                        </p:tgtEl>
                                      </p:cBhvr>
                                    </p:animEffect>
                                    <p:set>
                                      <p:cBhvr>
                                        <p:cTn id="42" dur="1" fill="hold">
                                          <p:stCondLst>
                                            <p:cond delay="499"/>
                                          </p:stCondLst>
                                        </p:cTn>
                                        <p:tgtEl>
                                          <p:spTgt spid="21"/>
                                        </p:tgtEl>
                                        <p:attrNameLst>
                                          <p:attrName>style.visibility</p:attrName>
                                        </p:attrNameLst>
                                      </p:cBhvr>
                                      <p:to>
                                        <p:strVal val="hidden"/>
                                      </p:to>
                                    </p:set>
                                  </p:childTnLst>
                                </p:cTn>
                              </p:par>
                            </p:childTnLst>
                          </p:cTn>
                        </p:par>
                      </p:childTnLst>
                    </p:cTn>
                  </p:par>
                </p:childTnLst>
              </p:cTn>
              <p:nextCondLst>
                <p:cond evt="onClick" delay="0">
                  <p:tgtEl>
                    <p:spTgt spid="21"/>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s://komionline.ru/uploads/2016/11/node_75492_1.jpg">
            <a:extLst>
              <a:ext uri="{FF2B5EF4-FFF2-40B4-BE49-F238E27FC236}">
                <a16:creationId xmlns:a16="http://schemas.microsoft.com/office/drawing/2014/main" id="{CB78BE24-D1CD-17A8-1A7F-0BF771B1B3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692150"/>
            <a:ext cx="5327650" cy="511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7" name="Picture 2" descr="https://komionline.ru/uploads/2016/11/node_75492_1.jpg">
            <a:extLst>
              <a:ext uri="{FF2B5EF4-FFF2-40B4-BE49-F238E27FC236}">
                <a16:creationId xmlns:a16="http://schemas.microsoft.com/office/drawing/2014/main" id="{0E61911C-9D19-8062-B0E6-F4CF39EB88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5963" y="692150"/>
            <a:ext cx="2520950" cy="5113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TextBox 6">
            <a:extLst>
              <a:ext uri="{FF2B5EF4-FFF2-40B4-BE49-F238E27FC236}">
                <a16:creationId xmlns:a16="http://schemas.microsoft.com/office/drawing/2014/main" id="{98D913CC-E9FD-A2E2-B68A-8B3254BAC664}"/>
              </a:ext>
            </a:extLst>
          </p:cNvPr>
          <p:cNvSpPr txBox="1">
            <a:spLocks noChangeArrowheads="1"/>
          </p:cNvSpPr>
          <p:nvPr/>
        </p:nvSpPr>
        <p:spPr bwMode="auto">
          <a:xfrm>
            <a:off x="2124075" y="47625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endParaRPr lang="ru-RU" altLang="ru-RU"/>
          </a:p>
        </p:txBody>
      </p:sp>
      <p:sp>
        <p:nvSpPr>
          <p:cNvPr id="31749" name="TextBox 7">
            <a:extLst>
              <a:ext uri="{FF2B5EF4-FFF2-40B4-BE49-F238E27FC236}">
                <a16:creationId xmlns:a16="http://schemas.microsoft.com/office/drawing/2014/main" id="{4AA19030-2610-B2E7-978E-5270984F0854}"/>
              </a:ext>
            </a:extLst>
          </p:cNvPr>
          <p:cNvSpPr txBox="1">
            <a:spLocks noChangeArrowheads="1"/>
          </p:cNvSpPr>
          <p:nvPr/>
        </p:nvSpPr>
        <p:spPr bwMode="auto">
          <a:xfrm>
            <a:off x="2124075" y="188913"/>
            <a:ext cx="5218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r>
              <a:rPr lang="ru-RU" altLang="ru-RU" sz="2400">
                <a:solidFill>
                  <a:schemeClr val="bg1"/>
                </a:solidFill>
                <a:latin typeface="Times New Roman" panose="02020603050405020304" pitchFamily="18" charset="0"/>
                <a:cs typeface="Times New Roman" panose="02020603050405020304" pitchFamily="18" charset="0"/>
              </a:rPr>
              <a:t>Чем питаются дикие животные зимой</a:t>
            </a:r>
            <a:r>
              <a:rPr lang="ru-RU" altLang="ru-RU">
                <a:solidFill>
                  <a:schemeClr val="bg1"/>
                </a:solidFill>
                <a:latin typeface="Times New Roman" panose="02020603050405020304" pitchFamily="18" charset="0"/>
                <a:cs typeface="Times New Roman" panose="02020603050405020304" pitchFamily="18" charset="0"/>
              </a:rPr>
              <a:t>.</a:t>
            </a:r>
          </a:p>
        </p:txBody>
      </p:sp>
      <p:sp>
        <p:nvSpPr>
          <p:cNvPr id="9" name="Пятно 1 8">
            <a:extLst>
              <a:ext uri="{FF2B5EF4-FFF2-40B4-BE49-F238E27FC236}">
                <a16:creationId xmlns:a16="http://schemas.microsoft.com/office/drawing/2014/main" id="{9F9718B9-FFE7-284A-119B-6AA5797EDC47}"/>
              </a:ext>
            </a:extLst>
          </p:cNvPr>
          <p:cNvSpPr/>
          <p:nvPr/>
        </p:nvSpPr>
        <p:spPr>
          <a:xfrm>
            <a:off x="5435600" y="1700213"/>
            <a:ext cx="2449513" cy="2881312"/>
          </a:xfrm>
          <a:prstGeom prst="irregularSeal1">
            <a:avLst/>
          </a:prstGeom>
          <a:blipFill>
            <a:blip r:embed="rId4"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nodeType="clickPar">
                      <p:stCondLst>
                        <p:cond delay="0"/>
                      </p:stCondLst>
                      <p:childTnLst>
                        <p:par>
                          <p:cTn id="4" fill="hold" nodeType="withGroup">
                            <p:stCondLst>
                              <p:cond delay="0"/>
                            </p:stCondLst>
                            <p:childTnLst>
                              <p:par>
                                <p:cTn id="5" presetID="5" presetClass="exit" presetSubtype="10" fill="hold" nodeType="clickEffect">
                                  <p:stCondLst>
                                    <p:cond delay="0"/>
                                  </p:stCondLst>
                                  <p:childTnLst>
                                    <p:animEffect transition="out" filter="checkerboard(across)">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a:extLst>
              <a:ext uri="{FF2B5EF4-FFF2-40B4-BE49-F238E27FC236}">
                <a16:creationId xmlns:a16="http://schemas.microsoft.com/office/drawing/2014/main" id="{DADFC05A-9149-A0C4-88BD-E72A1D37CA2E}"/>
              </a:ext>
            </a:extLst>
          </p:cNvPr>
          <p:cNvSpPr>
            <a:spLocks noChangeArrowheads="1"/>
          </p:cNvSpPr>
          <p:nvPr/>
        </p:nvSpPr>
        <p:spPr bwMode="auto">
          <a:xfrm>
            <a:off x="0" y="-109538"/>
            <a:ext cx="184150" cy="67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sp>
        <p:nvSpPr>
          <p:cNvPr id="32771" name="Rectangle 1">
            <a:extLst>
              <a:ext uri="{FF2B5EF4-FFF2-40B4-BE49-F238E27FC236}">
                <a16:creationId xmlns:a16="http://schemas.microsoft.com/office/drawing/2014/main" id="{B2C47674-5414-CAB3-1E46-F26D58FD46B1}"/>
              </a:ext>
            </a:extLst>
          </p:cNvPr>
          <p:cNvSpPr>
            <a:spLocks noChangeArrowheads="1"/>
          </p:cNvSpPr>
          <p:nvPr/>
        </p:nvSpPr>
        <p:spPr bwMode="auto">
          <a:xfrm>
            <a:off x="0" y="-33338"/>
            <a:ext cx="184150" cy="52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sp>
        <p:nvSpPr>
          <p:cNvPr id="32772" name="Rectangle 3">
            <a:extLst>
              <a:ext uri="{FF2B5EF4-FFF2-40B4-BE49-F238E27FC236}">
                <a16:creationId xmlns:a16="http://schemas.microsoft.com/office/drawing/2014/main" id="{72718E61-AE31-B1AC-A2A0-CB8244253C27}"/>
              </a:ext>
            </a:extLst>
          </p:cNvPr>
          <p:cNvSpPr>
            <a:spLocks noChangeArrowheads="1"/>
          </p:cNvSpPr>
          <p:nvPr/>
        </p:nvSpPr>
        <p:spPr bwMode="auto">
          <a:xfrm>
            <a:off x="0" y="-33338"/>
            <a:ext cx="184150" cy="52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pic>
        <p:nvPicPr>
          <p:cNvPr id="32773" name="Picture 6" descr="https://ds03.infourok.ru/uploads/ex/0e3e/00058c7d-6e8bc8d5/img14.jpg">
            <a:extLst>
              <a:ext uri="{FF2B5EF4-FFF2-40B4-BE49-F238E27FC236}">
                <a16:creationId xmlns:a16="http://schemas.microsoft.com/office/drawing/2014/main" id="{74D25F02-9045-1BD9-86EB-BF6FA0F076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2846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6" descr="https://ds03.infourok.ru/uploads/ex/0e3e/00058c7d-6e8bc8d5/img14.jpg">
            <a:extLst>
              <a:ext uri="{FF2B5EF4-FFF2-40B4-BE49-F238E27FC236}">
                <a16:creationId xmlns:a16="http://schemas.microsoft.com/office/drawing/2014/main" id="{FC9278D8-6159-B4F9-9B70-8662006CB7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0"/>
            <a:ext cx="48593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ятно 2 9">
            <a:extLst>
              <a:ext uri="{FF2B5EF4-FFF2-40B4-BE49-F238E27FC236}">
                <a16:creationId xmlns:a16="http://schemas.microsoft.com/office/drawing/2014/main" id="{F6C276A2-B6A0-0AF4-ACE5-95D1CC154657}"/>
              </a:ext>
            </a:extLst>
          </p:cNvPr>
          <p:cNvSpPr/>
          <p:nvPr/>
        </p:nvSpPr>
        <p:spPr>
          <a:xfrm>
            <a:off x="3708400" y="1052513"/>
            <a:ext cx="1993900" cy="4105275"/>
          </a:xfrm>
          <a:prstGeom prst="irregularSeal2">
            <a:avLst/>
          </a:prstGeom>
          <a:blipFill>
            <a:blip r:embed="rId4"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nodeType="clickPar">
                      <p:stCondLst>
                        <p:cond delay="0"/>
                      </p:stCondLst>
                      <p:childTnLst>
                        <p:par>
                          <p:cTn id="4" fill="hold" nodeType="withGroup">
                            <p:stCondLst>
                              <p:cond delay="0"/>
                            </p:stCondLst>
                            <p:childTnLst>
                              <p:par>
                                <p:cTn id="5" presetID="8" presetClass="exit" presetSubtype="16" fill="hold" nodeType="clickEffect">
                                  <p:stCondLst>
                                    <p:cond delay="0"/>
                                  </p:stCondLst>
                                  <p:childTnLst>
                                    <p:animEffect transition="out" filter="diamond(in)">
                                      <p:cBhvr>
                                        <p:cTn id="6" dur="2000"/>
                                        <p:tgtEl>
                                          <p:spTgt spid="10"/>
                                        </p:tgtEl>
                                      </p:cBhvr>
                                    </p:animEffect>
                                    <p:set>
                                      <p:cBhvr>
                                        <p:cTn id="7" dur="1" fill="hold">
                                          <p:stCondLst>
                                            <p:cond delay="19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i.ytimg.com/vi/qKnMWHPSsEs/maxresdefault.jpg">
            <a:extLst>
              <a:ext uri="{FF2B5EF4-FFF2-40B4-BE49-F238E27FC236}">
                <a16:creationId xmlns:a16="http://schemas.microsoft.com/office/drawing/2014/main" id="{920D0D66-3F8F-47D1-636C-DF37794198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0"/>
            <a:ext cx="4140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5" name="Picture 2" descr="http://i.ytimg.com/vi/qKnMWHPSsEs/maxresdefault.jpg">
            <a:extLst>
              <a:ext uri="{FF2B5EF4-FFF2-40B4-BE49-F238E27FC236}">
                <a16:creationId xmlns:a16="http://schemas.microsoft.com/office/drawing/2014/main" id="{7AF83CD1-6E03-D6C6-DCAD-CDEDDB7F47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1482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Пятно 2 7">
            <a:extLst>
              <a:ext uri="{FF2B5EF4-FFF2-40B4-BE49-F238E27FC236}">
                <a16:creationId xmlns:a16="http://schemas.microsoft.com/office/drawing/2014/main" id="{F917ADC3-0027-E0B0-8A1D-B7D6B263C4A5}"/>
              </a:ext>
            </a:extLst>
          </p:cNvPr>
          <p:cNvSpPr/>
          <p:nvPr/>
        </p:nvSpPr>
        <p:spPr>
          <a:xfrm>
            <a:off x="4356100" y="3716338"/>
            <a:ext cx="2498725" cy="2066925"/>
          </a:xfrm>
          <a:prstGeom prst="irregularSeal2">
            <a:avLst/>
          </a:prstGeom>
          <a:blipFill>
            <a:blip r:embed="rId4"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nodeType="clickPar">
                      <p:stCondLst>
                        <p:cond delay="0"/>
                      </p:stCondLst>
                      <p:childTnLst>
                        <p:par>
                          <p:cTn id="4" fill="hold" nodeType="withGroup">
                            <p:stCondLst>
                              <p:cond delay="0"/>
                            </p:stCondLst>
                            <p:childTnLst>
                              <p:par>
                                <p:cTn id="5" presetID="8" presetClass="exit" presetSubtype="16" fill="hold" nodeType="clickEffect">
                                  <p:stCondLst>
                                    <p:cond delay="0"/>
                                  </p:stCondLst>
                                  <p:childTnLst>
                                    <p:animEffect transition="out" filter="diamond(in)">
                                      <p:cBhvr>
                                        <p:cTn id="6" dur="2000"/>
                                        <p:tgtEl>
                                          <p:spTgt spid="8"/>
                                        </p:tgtEl>
                                      </p:cBhvr>
                                    </p:animEffect>
                                    <p:set>
                                      <p:cBhvr>
                                        <p:cTn id="7" dur="1" fill="hold">
                                          <p:stCondLst>
                                            <p:cond delay="1999"/>
                                          </p:stCondLst>
                                        </p:cTn>
                                        <p:tgtEl>
                                          <p:spTgt spid="8"/>
                                        </p:tgtEl>
                                        <p:attrNameLst>
                                          <p:attrName>style.visibility</p:attrName>
                                        </p:attrNameLst>
                                      </p:cBhvr>
                                      <p:to>
                                        <p:strVal val="hidden"/>
                                      </p:to>
                                    </p:set>
                                  </p:childTnLst>
                                </p:cTn>
                              </p:par>
                            </p:childTnLst>
                          </p:cTn>
                        </p:par>
                      </p:childTnLst>
                    </p:cTn>
                  </p:par>
                </p:childTnLst>
              </p:cTn>
              <p:nextCondLst>
                <p:cond evt="onClick" delay="0">
                  <p:tgtEl>
                    <p:spTgt spid="8"/>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s://avatars.mds.yandex.net/get-pdb/770122/076f9643-6c63-47e2-aab4-929dad765e88/s1200">
            <a:extLst>
              <a:ext uri="{FF2B5EF4-FFF2-40B4-BE49-F238E27FC236}">
                <a16:creationId xmlns:a16="http://schemas.microsoft.com/office/drawing/2014/main" id="{27D3D0A3-374F-0776-2DB3-EC10977B95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063" y="0"/>
            <a:ext cx="366236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19" name="Picture 2" descr="https://avatars.mds.yandex.net/get-pdb/770122/076f9643-6c63-47e2-aab4-929dad765e88/s1200">
            <a:extLst>
              <a:ext uri="{FF2B5EF4-FFF2-40B4-BE49-F238E27FC236}">
                <a16:creationId xmlns:a16="http://schemas.microsoft.com/office/drawing/2014/main" id="{6D4756ED-87F5-D9F8-D166-0FCDE44410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6515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Пятно 2 8">
            <a:extLst>
              <a:ext uri="{FF2B5EF4-FFF2-40B4-BE49-F238E27FC236}">
                <a16:creationId xmlns:a16="http://schemas.microsoft.com/office/drawing/2014/main" id="{C13DEA36-4E86-AE77-78F2-ADE8B38B0EF9}"/>
              </a:ext>
            </a:extLst>
          </p:cNvPr>
          <p:cNvSpPr/>
          <p:nvPr/>
        </p:nvSpPr>
        <p:spPr>
          <a:xfrm>
            <a:off x="5076825" y="3068638"/>
            <a:ext cx="1871663" cy="1655762"/>
          </a:xfrm>
          <a:prstGeom prst="irregularSeal2">
            <a:avLst/>
          </a:prstGeom>
          <a:blipFill>
            <a:blip r:embed="rId4"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nodeType="clickPar">
                      <p:stCondLst>
                        <p:cond delay="0"/>
                      </p:stCondLst>
                      <p:childTnLst>
                        <p:par>
                          <p:cTn id="4" fill="hold" nodeType="withGroup">
                            <p:stCondLst>
                              <p:cond delay="0"/>
                            </p:stCondLst>
                            <p:childTnLst>
                              <p:par>
                                <p:cTn id="5" presetID="8" presetClass="exit" presetSubtype="16" fill="hold" nodeType="clickEffect">
                                  <p:stCondLst>
                                    <p:cond delay="0"/>
                                  </p:stCondLst>
                                  <p:childTnLst>
                                    <p:animEffect transition="out" filter="diamond(in)">
                                      <p:cBhvr>
                                        <p:cTn id="6" dur="2000"/>
                                        <p:tgtEl>
                                          <p:spTgt spid="9"/>
                                        </p:tgtEl>
                                      </p:cBhvr>
                                    </p:animEffect>
                                    <p:set>
                                      <p:cBhvr>
                                        <p:cTn id="7" dur="1" fill="hold">
                                          <p:stCondLst>
                                            <p:cond delay="1999"/>
                                          </p:stCondLst>
                                        </p:cTn>
                                        <p:tgtEl>
                                          <p:spTgt spid="9"/>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a:extLst>
              <a:ext uri="{FF2B5EF4-FFF2-40B4-BE49-F238E27FC236}">
                <a16:creationId xmlns:a16="http://schemas.microsoft.com/office/drawing/2014/main" id="{87984D38-C0E1-B74C-FF1F-B4CBAADBCA5D}"/>
              </a:ext>
            </a:extLst>
          </p:cNvPr>
          <p:cNvSpPr>
            <a:spLocks noChangeArrowheads="1"/>
          </p:cNvSpPr>
          <p:nvPr/>
        </p:nvSpPr>
        <p:spPr bwMode="auto">
          <a:xfrm>
            <a:off x="0" y="-109538"/>
            <a:ext cx="184150" cy="67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sp>
        <p:nvSpPr>
          <p:cNvPr id="35843" name="Rectangle 1">
            <a:extLst>
              <a:ext uri="{FF2B5EF4-FFF2-40B4-BE49-F238E27FC236}">
                <a16:creationId xmlns:a16="http://schemas.microsoft.com/office/drawing/2014/main" id="{D7D405C8-D100-8EB8-4E0D-B888BDE66FE9}"/>
              </a:ext>
            </a:extLst>
          </p:cNvPr>
          <p:cNvSpPr>
            <a:spLocks noChangeArrowheads="1"/>
          </p:cNvSpPr>
          <p:nvPr/>
        </p:nvSpPr>
        <p:spPr bwMode="auto">
          <a:xfrm>
            <a:off x="0" y="-33338"/>
            <a:ext cx="184150" cy="52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sp>
        <p:nvSpPr>
          <p:cNvPr id="35844" name="Rectangle 3">
            <a:extLst>
              <a:ext uri="{FF2B5EF4-FFF2-40B4-BE49-F238E27FC236}">
                <a16:creationId xmlns:a16="http://schemas.microsoft.com/office/drawing/2014/main" id="{EF88A129-645D-761A-419A-570B4813A6EA}"/>
              </a:ext>
            </a:extLst>
          </p:cNvPr>
          <p:cNvSpPr>
            <a:spLocks noChangeArrowheads="1"/>
          </p:cNvSpPr>
          <p:nvPr/>
        </p:nvSpPr>
        <p:spPr bwMode="auto">
          <a:xfrm>
            <a:off x="0" y="-33338"/>
            <a:ext cx="184150" cy="523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eaLnBrk="0" fontAlgn="base" hangingPunct="0">
              <a:spcBef>
                <a:spcPct val="0"/>
              </a:spcBef>
              <a:spcAft>
                <a:spcPct val="0"/>
              </a:spcAft>
              <a:defRPr>
                <a:solidFill>
                  <a:schemeClr val="tx1"/>
                </a:solidFill>
                <a:latin typeface="Century Gothic" panose="020B0502020202020204" pitchFamily="34" charset="0"/>
              </a:defRPr>
            </a:lvl6pPr>
            <a:lvl7pPr marL="2971800" indent="-228600" eaLnBrk="0" fontAlgn="base" hangingPunct="0">
              <a:spcBef>
                <a:spcPct val="0"/>
              </a:spcBef>
              <a:spcAft>
                <a:spcPct val="0"/>
              </a:spcAft>
              <a:defRPr>
                <a:solidFill>
                  <a:schemeClr val="tx1"/>
                </a:solidFill>
                <a:latin typeface="Century Gothic" panose="020B0502020202020204" pitchFamily="34" charset="0"/>
              </a:defRPr>
            </a:lvl7pPr>
            <a:lvl8pPr marL="3429000" indent="-228600" eaLnBrk="0" fontAlgn="base" hangingPunct="0">
              <a:spcBef>
                <a:spcPct val="0"/>
              </a:spcBef>
              <a:spcAft>
                <a:spcPct val="0"/>
              </a:spcAft>
              <a:defRPr>
                <a:solidFill>
                  <a:schemeClr val="tx1"/>
                </a:solidFill>
                <a:latin typeface="Century Gothic" panose="020B0502020202020204" pitchFamily="34" charset="0"/>
              </a:defRPr>
            </a:lvl8pPr>
            <a:lvl9pPr marL="3886200" indent="-228600" eaLnBrk="0" fontAlgn="base" hangingPunct="0">
              <a:spcBef>
                <a:spcPct val="0"/>
              </a:spcBef>
              <a:spcAft>
                <a:spcPct val="0"/>
              </a:spcAft>
              <a:defRPr>
                <a:solidFill>
                  <a:schemeClr val="tx1"/>
                </a:solidFill>
                <a:latin typeface="Century Gothic" panose="020B0502020202020204" pitchFamily="34" charset="0"/>
              </a:defRPr>
            </a:lvl9pPr>
          </a:lstStyle>
          <a:p>
            <a:pPr defTabSz="914400" eaLnBrk="1" hangingPunct="1"/>
            <a:br>
              <a:rPr lang="ru-RU" altLang="ru-RU" sz="1000">
                <a:solidFill>
                  <a:srgbClr val="000000"/>
                </a:solidFill>
                <a:latin typeface="Helvetica" panose="020B0604020202020204" pitchFamily="34" charset="0"/>
                <a:ea typeface="Calibri" panose="020F0502020204030204" pitchFamily="34" charset="0"/>
                <a:cs typeface="Arial" panose="020B0604020202020204" pitchFamily="34" charset="0"/>
              </a:rPr>
            </a:br>
            <a:endParaRPr lang="ru-RU" altLang="ru-RU">
              <a:latin typeface="Arial" panose="020B0604020202020204" pitchFamily="34" charset="0"/>
              <a:ea typeface="Calibri" panose="020F0502020204030204" pitchFamily="34" charset="0"/>
              <a:cs typeface="Arial" panose="020B0604020202020204" pitchFamily="34" charset="0"/>
            </a:endParaRPr>
          </a:p>
        </p:txBody>
      </p:sp>
      <p:pic>
        <p:nvPicPr>
          <p:cNvPr id="35845" name="Picture 4" descr="https://ds04.infourok.ru/uploads/ex/1296/0009d695-62e1a111/1/img25.jpg">
            <a:extLst>
              <a:ext uri="{FF2B5EF4-FFF2-40B4-BE49-F238E27FC236}">
                <a16:creationId xmlns:a16="http://schemas.microsoft.com/office/drawing/2014/main" id="{75639C53-AE20-ECF7-5429-1D7C4292AA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914400"/>
            <a:ext cx="4572000" cy="777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4" descr="https://ds04.infourok.ru/uploads/ex/1296/0009d695-62e1a111/1/img25.jpg">
            <a:extLst>
              <a:ext uri="{FF2B5EF4-FFF2-40B4-BE49-F238E27FC236}">
                <a16:creationId xmlns:a16="http://schemas.microsoft.com/office/drawing/2014/main" id="{501C7836-C119-84C3-3A7D-C7B9B57E1B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914400"/>
            <a:ext cx="4719638" cy="777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Пятно 2 9">
            <a:extLst>
              <a:ext uri="{FF2B5EF4-FFF2-40B4-BE49-F238E27FC236}">
                <a16:creationId xmlns:a16="http://schemas.microsoft.com/office/drawing/2014/main" id="{8D57F412-75A8-5364-FCD3-9177197399A8}"/>
              </a:ext>
            </a:extLst>
          </p:cNvPr>
          <p:cNvSpPr/>
          <p:nvPr/>
        </p:nvSpPr>
        <p:spPr>
          <a:xfrm>
            <a:off x="4643438" y="2708275"/>
            <a:ext cx="2592387" cy="2952750"/>
          </a:xfrm>
          <a:prstGeom prst="irregularSeal2">
            <a:avLst/>
          </a:prstGeom>
          <a:blipFill>
            <a:blip r:embed="rId4" cstate="print"/>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transition spd="slow" advClick="0"/>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nodeType="clickPar">
                      <p:stCondLst>
                        <p:cond delay="0"/>
                      </p:stCondLst>
                      <p:childTnLst>
                        <p:par>
                          <p:cTn id="4" fill="hold" nodeType="withGroup">
                            <p:stCondLst>
                              <p:cond delay="0"/>
                            </p:stCondLst>
                            <p:childTnLst>
                              <p:par>
                                <p:cTn id="5" presetID="8" presetClass="exit" presetSubtype="16" fill="hold" nodeType="clickEffect">
                                  <p:stCondLst>
                                    <p:cond delay="0"/>
                                  </p:stCondLst>
                                  <p:childTnLst>
                                    <p:animEffect transition="out" filter="diamond(in)">
                                      <p:cBhvr>
                                        <p:cTn id="6" dur="2000"/>
                                        <p:tgtEl>
                                          <p:spTgt spid="10"/>
                                        </p:tgtEl>
                                      </p:cBhvr>
                                    </p:animEffect>
                                    <p:set>
                                      <p:cBhvr>
                                        <p:cTn id="7" dur="1" fill="hold">
                                          <p:stCondLst>
                                            <p:cond delay="1999"/>
                                          </p:stCondLst>
                                        </p:cTn>
                                        <p:tgtEl>
                                          <p:spTgt spid="10"/>
                                        </p:tgtEl>
                                        <p:attrNameLst>
                                          <p:attrName>style.visibility</p:attrName>
                                        </p:attrNameLst>
                                      </p:cBhvr>
                                      <p:to>
                                        <p:strVal val="hidden"/>
                                      </p:to>
                                    </p:set>
                                  </p:childTnLst>
                                </p:cTn>
                              </p:par>
                            </p:childTnLst>
                          </p:cTn>
                        </p:par>
                      </p:childTnLst>
                    </p:cTn>
                  </p:par>
                </p:childTnLst>
              </p:cTn>
              <p:nextCondLst>
                <p:cond evt="onClick" delay="0">
                  <p:tgtEl>
                    <p:spTgt spid="10"/>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a:extLst>
              <a:ext uri="{FF2B5EF4-FFF2-40B4-BE49-F238E27FC236}">
                <a16:creationId xmlns:a16="http://schemas.microsoft.com/office/drawing/2014/main" id="{ADA3E93C-19E6-FAD8-7726-EBD368CA6062}"/>
              </a:ext>
            </a:extLst>
          </p:cNvPr>
          <p:cNvSpPr txBox="1">
            <a:spLocks noChangeArrowheads="1"/>
          </p:cNvSpPr>
          <p:nvPr/>
        </p:nvSpPr>
        <p:spPr bwMode="auto">
          <a:xfrm>
            <a:off x="838200" y="609600"/>
            <a:ext cx="7315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r>
              <a:rPr lang="ru-RU" altLang="ru-RU">
                <a:solidFill>
                  <a:schemeClr val="bg1"/>
                </a:solidFill>
                <a:latin typeface="Times New Roman" panose="02020603050405020304" pitchFamily="18" charset="0"/>
                <a:cs typeface="Times New Roman" panose="02020603050405020304" pitchFamily="18" charset="0"/>
              </a:rPr>
              <a:t>Цель: систематизация представлений детей дошкольного возраста о жизни диких животных в лесу зимой</a:t>
            </a:r>
          </a:p>
        </p:txBody>
      </p:sp>
      <p:pic>
        <p:nvPicPr>
          <p:cNvPr id="3" name="Picture 4">
            <a:extLst>
              <a:ext uri="{FF2B5EF4-FFF2-40B4-BE49-F238E27FC236}">
                <a16:creationId xmlns:a16="http://schemas.microsoft.com/office/drawing/2014/main" id="{084A46F5-6698-E020-E743-0414CD5D7C78}"/>
              </a:ext>
            </a:extLst>
          </p:cNvPr>
          <p:cNvPicPr>
            <a:picLocks noChangeAspect="1" noChangeArrowheads="1"/>
          </p:cNvPicPr>
          <p:nvPr/>
        </p:nvPicPr>
        <p:blipFill>
          <a:blip r:embed="rId3" cstate="email"/>
          <a:srcRect/>
          <a:stretch>
            <a:fillRect/>
          </a:stretch>
        </p:blipFill>
        <p:spPr bwMode="auto">
          <a:xfrm>
            <a:off x="552365" y="1453681"/>
            <a:ext cx="7992888" cy="4824536"/>
          </a:xfrm>
          <a:prstGeom prst="round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4" descr="https://cdnimg.rg.ru/i/gallery/87437cc3/36d261a0.jpg">
            <a:extLst>
              <a:ext uri="{FF2B5EF4-FFF2-40B4-BE49-F238E27FC236}">
                <a16:creationId xmlns:a16="http://schemas.microsoft.com/office/drawing/2014/main" id="{C3C800DB-6F20-EAC6-DAC1-452A79D02A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08050"/>
            <a:ext cx="9144000" cy="587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7" name="TextBox 5">
            <a:extLst>
              <a:ext uri="{FF2B5EF4-FFF2-40B4-BE49-F238E27FC236}">
                <a16:creationId xmlns:a16="http://schemas.microsoft.com/office/drawing/2014/main" id="{F6D13B5B-FE1D-B3F5-1906-9BF117B1422A}"/>
              </a:ext>
            </a:extLst>
          </p:cNvPr>
          <p:cNvSpPr txBox="1">
            <a:spLocks noChangeArrowheads="1"/>
          </p:cNvSpPr>
          <p:nvPr/>
        </p:nvSpPr>
        <p:spPr bwMode="auto">
          <a:xfrm>
            <a:off x="1547813" y="260350"/>
            <a:ext cx="5832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ru-RU" altLang="ru-RU">
                <a:solidFill>
                  <a:schemeClr val="bg1"/>
                </a:solidFill>
                <a:latin typeface="Times New Roman" panose="02020603050405020304" pitchFamily="18" charset="0"/>
                <a:cs typeface="Times New Roman" panose="02020603050405020304" pitchFamily="18" charset="0"/>
              </a:rPr>
              <a:t>Подкормка диких животных зимой.</a:t>
            </a: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4" descr="https://myslyvets.com.ua/wp-content/uploads/2017/01/e38490d8cd6b.jpg">
            <a:extLst>
              <a:ext uri="{FF2B5EF4-FFF2-40B4-BE49-F238E27FC236}">
                <a16:creationId xmlns:a16="http://schemas.microsoft.com/office/drawing/2014/main" id="{9D5D05BF-F133-64A7-014E-5414215C72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6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2">
            <a:extLst>
              <a:ext uri="{FF2B5EF4-FFF2-40B4-BE49-F238E27FC236}">
                <a16:creationId xmlns:a16="http://schemas.microsoft.com/office/drawing/2014/main" id="{3188002C-E8DD-6B88-D315-8B5616D1E563}"/>
              </a:ext>
            </a:extLst>
          </p:cNvPr>
          <p:cNvSpPr txBox="1">
            <a:spLocks noChangeArrowheads="1"/>
          </p:cNvSpPr>
          <p:nvPr/>
        </p:nvSpPr>
        <p:spPr bwMode="auto">
          <a:xfrm>
            <a:off x="1600200" y="2441575"/>
            <a:ext cx="594360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algn="ctr" eaLnBrk="1" hangingPunct="1"/>
            <a:r>
              <a:rPr lang="ru-RU" altLang="ru-RU" sz="4400">
                <a:solidFill>
                  <a:schemeClr val="bg1"/>
                </a:solidFill>
                <a:latin typeface="Times New Roman" panose="02020603050405020304" pitchFamily="18" charset="0"/>
                <a:cs typeface="Times New Roman" panose="02020603050405020304" pitchFamily="18" charset="0"/>
              </a:rPr>
              <a:t>Спасибо за внимание</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a:extLst>
              <a:ext uri="{FF2B5EF4-FFF2-40B4-BE49-F238E27FC236}">
                <a16:creationId xmlns:a16="http://schemas.microsoft.com/office/drawing/2014/main" id="{19248889-FB90-56B6-178B-BA5F0C5A80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3" name="Прямоугольник 3">
            <a:extLst>
              <a:ext uri="{FF2B5EF4-FFF2-40B4-BE49-F238E27FC236}">
                <a16:creationId xmlns:a16="http://schemas.microsoft.com/office/drawing/2014/main" id="{4EFD6E2E-5D5E-0D46-1B25-6D86DCB94DB1}"/>
              </a:ext>
            </a:extLst>
          </p:cNvPr>
          <p:cNvSpPr>
            <a:spLocks noChangeArrowheads="1"/>
          </p:cNvSpPr>
          <p:nvPr/>
        </p:nvSpPr>
        <p:spPr bwMode="auto">
          <a:xfrm>
            <a:off x="3581400" y="1371600"/>
            <a:ext cx="45720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r>
              <a:rPr lang="ru-RU" altLang="ru-RU" sz="2400" b="1">
                <a:solidFill>
                  <a:srgbClr val="FF0000"/>
                </a:solidFill>
                <a:latin typeface="Calibri" panose="020F0502020204030204" pitchFamily="34" charset="0"/>
              </a:rPr>
              <a:t>Сквозь иней леса одиноко</a:t>
            </a:r>
          </a:p>
          <a:p>
            <a:pPr eaLnBrk="1" hangingPunct="1"/>
            <a:r>
              <a:rPr lang="ru-RU" altLang="ru-RU" sz="2400" b="1">
                <a:solidFill>
                  <a:srgbClr val="FF0000"/>
                </a:solidFill>
                <a:latin typeface="Calibri" panose="020F0502020204030204" pitchFamily="34" charset="0"/>
              </a:rPr>
              <a:t> Дрожат далёкие огни.</a:t>
            </a:r>
          </a:p>
          <a:p>
            <a:pPr eaLnBrk="1" hangingPunct="1"/>
            <a:r>
              <a:rPr lang="ru-RU" altLang="ru-RU" sz="2400" b="1">
                <a:solidFill>
                  <a:srgbClr val="FF0000"/>
                </a:solidFill>
                <a:latin typeface="Calibri" panose="020F0502020204030204" pitchFamily="34" charset="0"/>
              </a:rPr>
              <a:t> На хрупкой ветке спит сорока -</a:t>
            </a:r>
          </a:p>
          <a:p>
            <a:pPr eaLnBrk="1" hangingPunct="1"/>
            <a:r>
              <a:rPr lang="ru-RU" altLang="ru-RU" sz="2400" b="1">
                <a:solidFill>
                  <a:srgbClr val="FF0000"/>
                </a:solidFill>
                <a:latin typeface="Calibri" panose="020F0502020204030204" pitchFamily="34" charset="0"/>
              </a:rPr>
              <a:t> Лишь только руку протяни.</a:t>
            </a:r>
          </a:p>
          <a:p>
            <a:pPr eaLnBrk="1" hangingPunct="1"/>
            <a:r>
              <a:rPr lang="ru-RU" altLang="ru-RU" sz="2400" b="1">
                <a:solidFill>
                  <a:srgbClr val="FF0000"/>
                </a:solidFill>
                <a:latin typeface="Calibri" panose="020F0502020204030204" pitchFamily="34" charset="0"/>
              </a:rPr>
              <a:t> В берлоге, между трёх сосёнок,</a:t>
            </a:r>
          </a:p>
          <a:p>
            <a:pPr eaLnBrk="1" hangingPunct="1"/>
            <a:r>
              <a:rPr lang="ru-RU" altLang="ru-RU" sz="2400" b="1">
                <a:solidFill>
                  <a:srgbClr val="FF0000"/>
                </a:solidFill>
                <a:latin typeface="Calibri" panose="020F0502020204030204" pitchFamily="34" charset="0"/>
              </a:rPr>
              <a:t> Храпит доверчивый медведь.</a:t>
            </a:r>
          </a:p>
          <a:p>
            <a:pPr eaLnBrk="1" hangingPunct="1"/>
            <a:r>
              <a:rPr lang="ru-RU" altLang="ru-RU" sz="2400" b="1">
                <a:solidFill>
                  <a:srgbClr val="FF0000"/>
                </a:solidFill>
                <a:latin typeface="Calibri" panose="020F0502020204030204" pitchFamily="34" charset="0"/>
              </a:rPr>
              <a:t> И месяц так беспечно тонок,</a:t>
            </a:r>
          </a:p>
          <a:p>
            <a:pPr eaLnBrk="1" hangingPunct="1"/>
            <a:r>
              <a:rPr lang="ru-RU" altLang="ru-RU" sz="2400" b="1">
                <a:solidFill>
                  <a:srgbClr val="FF0000"/>
                </a:solidFill>
                <a:latin typeface="Calibri" panose="020F0502020204030204" pitchFamily="34" charset="0"/>
              </a:rPr>
              <a:t> Что даже боязно глядеть...</a:t>
            </a:r>
          </a:p>
          <a:p>
            <a:pPr eaLnBrk="1" hangingPunct="1"/>
            <a:r>
              <a:rPr lang="ru-RU" altLang="ru-RU" sz="2400" b="1">
                <a:solidFill>
                  <a:srgbClr val="FF0000"/>
                </a:solidFill>
                <a:latin typeface="Calibri" panose="020F0502020204030204" pitchFamily="34" charset="0"/>
              </a:rPr>
              <a:t>Т.Белозёров</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id="{F166F290-FBAD-1661-4DB9-6A6F0B30AA06}"/>
              </a:ext>
            </a:extLst>
          </p:cNvPr>
          <p:cNvPicPr>
            <a:picLocks noChangeAspect="1"/>
          </p:cNvPicPr>
          <p:nvPr/>
        </p:nvPicPr>
        <p:blipFill>
          <a:blip r:embed="rId3"/>
          <a:stretch>
            <a:fillRect/>
          </a:stretch>
        </p:blipFill>
        <p:spPr>
          <a:xfrm>
            <a:off x="0" y="0"/>
            <a:ext cx="9144000" cy="6858000"/>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
            <a:extLst>
              <a:ext uri="{FF2B5EF4-FFF2-40B4-BE49-F238E27FC236}">
                <a16:creationId xmlns:a16="http://schemas.microsoft.com/office/drawing/2014/main" id="{32A4AB4E-7B66-5F3B-4C03-06309EE528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2">
            <a:extLst>
              <a:ext uri="{FF2B5EF4-FFF2-40B4-BE49-F238E27FC236}">
                <a16:creationId xmlns:a16="http://schemas.microsoft.com/office/drawing/2014/main" id="{F6A45B0D-F038-ADBF-999E-23739C26A5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823D1EB6-2444-A716-515D-8C2569D307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a:extLst>
              <a:ext uri="{FF2B5EF4-FFF2-40B4-BE49-F238E27FC236}">
                <a16:creationId xmlns:a16="http://schemas.microsoft.com/office/drawing/2014/main" id="{D7AA1F71-99AD-C9BD-79EE-205F021C69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9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ppt_x</p:attrName>
                                        </p:attrNameLst>
                                      </p:cBhvr>
                                      <p:tavLst>
                                        <p:tav tm="0">
                                          <p:val>
                                            <p:strVal val="#ppt_x"/>
                                          </p:val>
                                        </p:tav>
                                        <p:tav tm="100000">
                                          <p:val>
                                            <p:strVal val="#ppt_x"/>
                                          </p:val>
                                        </p:tav>
                                      </p:tavLst>
                                    </p:anim>
                                    <p:anim calcmode="lin" valueType="num">
                                      <p:cBhvr>
                                        <p:cTn id="9" dur="2000" fill="hold"/>
                                        <p:tgtEl>
                                          <p:spTgt spid="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2000"/>
                            </p:stCondLst>
                            <p:childTnLst>
                              <p:par>
                                <p:cTn id="11" presetID="42" presetClass="entr" presetSubtype="0" fill="hold" nodeType="afterEffect">
                                  <p:stCondLst>
                                    <p:cond delay="20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2000"/>
                                        <p:tgtEl>
                                          <p:spTgt spid="3"/>
                                        </p:tgtEl>
                                      </p:cBhvr>
                                    </p:animEffect>
                                    <p:anim calcmode="lin" valueType="num">
                                      <p:cBhvr>
                                        <p:cTn id="14" dur="2000" fill="hold"/>
                                        <p:tgtEl>
                                          <p:spTgt spid="3"/>
                                        </p:tgtEl>
                                        <p:attrNameLst>
                                          <p:attrName>ppt_x</p:attrName>
                                        </p:attrNameLst>
                                      </p:cBhvr>
                                      <p:tavLst>
                                        <p:tav tm="0">
                                          <p:val>
                                            <p:strVal val="#ppt_x"/>
                                          </p:val>
                                        </p:tav>
                                        <p:tav tm="100000">
                                          <p:val>
                                            <p:strVal val="#ppt_x"/>
                                          </p:val>
                                        </p:tav>
                                      </p:tavLst>
                                    </p:anim>
                                    <p:anim calcmode="lin" valueType="num">
                                      <p:cBhvr>
                                        <p:cTn id="15" dur="2000" fill="hold"/>
                                        <p:tgtEl>
                                          <p:spTgt spid="3"/>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6000"/>
                            </p:stCondLst>
                            <p:childTnLst>
                              <p:par>
                                <p:cTn id="17" presetID="42" presetClass="entr" presetSubtype="0" fill="hold" nodeType="afterEffect">
                                  <p:stCondLst>
                                    <p:cond delay="20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anim calcmode="lin" valueType="num">
                                      <p:cBhvr>
                                        <p:cTn id="20" dur="2000" fill="hold"/>
                                        <p:tgtEl>
                                          <p:spTgt spid="4"/>
                                        </p:tgtEl>
                                        <p:attrNameLst>
                                          <p:attrName>ppt_x</p:attrName>
                                        </p:attrNameLst>
                                      </p:cBhvr>
                                      <p:tavLst>
                                        <p:tav tm="0">
                                          <p:val>
                                            <p:strVal val="#ppt_x"/>
                                          </p:val>
                                        </p:tav>
                                        <p:tav tm="100000">
                                          <p:val>
                                            <p:strVal val="#ppt_x"/>
                                          </p:val>
                                        </p:tav>
                                      </p:tavLst>
                                    </p:anim>
                                    <p:anim calcmode="lin" valueType="num">
                                      <p:cBhvr>
                                        <p:cTn id="21" dur="2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Прямоугольник 2">
            <a:extLst>
              <a:ext uri="{FF2B5EF4-FFF2-40B4-BE49-F238E27FC236}">
                <a16:creationId xmlns:a16="http://schemas.microsoft.com/office/drawing/2014/main" id="{1B14C720-1A15-12B3-5428-E99F5C4AADB0}"/>
              </a:ext>
            </a:extLst>
          </p:cNvPr>
          <p:cNvSpPr>
            <a:spLocks noChangeArrowheads="1"/>
          </p:cNvSpPr>
          <p:nvPr/>
        </p:nvSpPr>
        <p:spPr bwMode="auto">
          <a:xfrm>
            <a:off x="838200" y="381000"/>
            <a:ext cx="288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eaLnBrk="0" fontAlgn="base" hangingPunct="0">
              <a:spcBef>
                <a:spcPct val="0"/>
              </a:spcBef>
              <a:spcAft>
                <a:spcPct val="0"/>
              </a:spcAft>
              <a:defRPr>
                <a:solidFill>
                  <a:schemeClr val="tx1"/>
                </a:solidFill>
                <a:latin typeface="Century Gothic" panose="020B0502020202020204" pitchFamily="34" charset="0"/>
              </a:defRPr>
            </a:lvl6pPr>
            <a:lvl7pPr marL="2971800" indent="-228600" defTabSz="457200" eaLnBrk="0" fontAlgn="base" hangingPunct="0">
              <a:spcBef>
                <a:spcPct val="0"/>
              </a:spcBef>
              <a:spcAft>
                <a:spcPct val="0"/>
              </a:spcAft>
              <a:defRPr>
                <a:solidFill>
                  <a:schemeClr val="tx1"/>
                </a:solidFill>
                <a:latin typeface="Century Gothic" panose="020B0502020202020204" pitchFamily="34" charset="0"/>
              </a:defRPr>
            </a:lvl7pPr>
            <a:lvl8pPr marL="3429000" indent="-228600" defTabSz="457200" eaLnBrk="0" fontAlgn="base" hangingPunct="0">
              <a:spcBef>
                <a:spcPct val="0"/>
              </a:spcBef>
              <a:spcAft>
                <a:spcPct val="0"/>
              </a:spcAft>
              <a:defRPr>
                <a:solidFill>
                  <a:schemeClr val="tx1"/>
                </a:solidFill>
                <a:latin typeface="Century Gothic" panose="020B0502020202020204" pitchFamily="34" charset="0"/>
              </a:defRPr>
            </a:lvl8pPr>
            <a:lvl9pPr marL="3886200" indent="-228600" defTabSz="457200" eaLnBrk="0" fontAlgn="base" hangingPunct="0">
              <a:spcBef>
                <a:spcPct val="0"/>
              </a:spcBef>
              <a:spcAft>
                <a:spcPct val="0"/>
              </a:spcAft>
              <a:defRPr>
                <a:solidFill>
                  <a:schemeClr val="tx1"/>
                </a:solidFill>
                <a:latin typeface="Century Gothic" panose="020B0502020202020204" pitchFamily="34" charset="0"/>
              </a:defRPr>
            </a:lvl9pPr>
          </a:lstStyle>
          <a:p>
            <a:pPr eaLnBrk="1" hangingPunct="1"/>
            <a:r>
              <a:rPr lang="ru-RU" altLang="ru-RU" sz="3600" b="1">
                <a:solidFill>
                  <a:schemeClr val="bg1"/>
                </a:solidFill>
                <a:latin typeface="Calibri" panose="020F0502020204030204" pitchFamily="34" charset="0"/>
              </a:rPr>
              <a:t> </a:t>
            </a:r>
            <a:endParaRPr lang="ru-RU" altLang="ru-RU" b="1">
              <a:solidFill>
                <a:schemeClr val="bg1"/>
              </a:solidFill>
              <a:latin typeface="Times New Roman" panose="02020603050405020304" pitchFamily="18" charset="0"/>
              <a:cs typeface="Times New Roman" panose="02020603050405020304" pitchFamily="18" charset="0"/>
            </a:endParaRPr>
          </a:p>
        </p:txBody>
      </p:sp>
      <p:pic>
        <p:nvPicPr>
          <p:cNvPr id="2" name="Picture 3">
            <a:extLst>
              <a:ext uri="{FF2B5EF4-FFF2-40B4-BE49-F238E27FC236}">
                <a16:creationId xmlns:a16="http://schemas.microsoft.com/office/drawing/2014/main" id="{50D301E4-BF4B-9C99-CD4E-7FBD8D7A3975}"/>
              </a:ext>
            </a:extLst>
          </p:cNvPr>
          <p:cNvPicPr>
            <a:picLocks noChangeAspect="1" noChangeArrowheads="1"/>
          </p:cNvPicPr>
          <p:nvPr/>
        </p:nvPicPr>
        <p:blipFill>
          <a:blip r:embed="rId3"/>
          <a:srcRect/>
          <a:stretch>
            <a:fillRect/>
          </a:stretch>
        </p:blipFill>
        <p:spPr bwMode="auto">
          <a:xfrm>
            <a:off x="1428750" y="-147852"/>
            <a:ext cx="6286500" cy="7032356"/>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a:extLst>
              <a:ext uri="{FF2B5EF4-FFF2-40B4-BE49-F238E27FC236}">
                <a16:creationId xmlns:a16="http://schemas.microsoft.com/office/drawing/2014/main" id="{CB4EE16E-7E26-5127-6E1E-DA03C43FCC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a:extLst>
              <a:ext uri="{FF2B5EF4-FFF2-40B4-BE49-F238E27FC236}">
                <a16:creationId xmlns:a16="http://schemas.microsoft.com/office/drawing/2014/main" id="{A1A5A7DF-A202-3BB1-3582-94BAE1263B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75" y="-6350"/>
            <a:ext cx="9128125" cy="685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20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a:extLst>
              <a:ext uri="{FF2B5EF4-FFF2-40B4-BE49-F238E27FC236}">
                <a16:creationId xmlns:a16="http://schemas.microsoft.com/office/drawing/2014/main" id="{0F67299F-BE86-0F53-8A89-EF05847B91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a:extLst>
              <a:ext uri="{FF2B5EF4-FFF2-40B4-BE49-F238E27FC236}">
                <a16:creationId xmlns:a16="http://schemas.microsoft.com/office/drawing/2014/main" id="{392C4AF7-9A5A-6007-0780-CD11A86176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338"/>
            <a:ext cx="9144000"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Рисунок 3">
            <a:extLst>
              <a:ext uri="{FF2B5EF4-FFF2-40B4-BE49-F238E27FC236}">
                <a16:creationId xmlns:a16="http://schemas.microsoft.com/office/drawing/2014/main" id="{72B297FD-EBE5-C1FF-E5B4-83B80754CA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9144000" cy="647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Рисунок 5">
            <a:extLst>
              <a:ext uri="{FF2B5EF4-FFF2-40B4-BE49-F238E27FC236}">
                <a16:creationId xmlns:a16="http://schemas.microsoft.com/office/drawing/2014/main" id="{4146EE17-B663-DDC4-2A36-3DD3B5117DC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33338"/>
            <a:ext cx="9144000" cy="689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20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2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4000"/>
                            </p:stCondLst>
                            <p:childTnLst>
                              <p:par>
                                <p:cTn id="11" presetID="42" presetClass="entr" presetSubtype="0" fill="hold" nodeType="afterEffect">
                                  <p:stCondLst>
                                    <p:cond delay="1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anim calcmode="lin" valueType="num">
                                      <p:cBhvr>
                                        <p:cTn id="14" dur="2000" fill="hold"/>
                                        <p:tgtEl>
                                          <p:spTgt spid="6"/>
                                        </p:tgtEl>
                                        <p:attrNameLst>
                                          <p:attrName>ppt_x</p:attrName>
                                        </p:attrNameLst>
                                      </p:cBhvr>
                                      <p:tavLst>
                                        <p:tav tm="0">
                                          <p:val>
                                            <p:strVal val="#ppt_x"/>
                                          </p:val>
                                        </p:tav>
                                        <p:tav tm="100000">
                                          <p:val>
                                            <p:strVal val="#ppt_x"/>
                                          </p:val>
                                        </p:tav>
                                      </p:tavLst>
                                    </p:anim>
                                    <p:anim calcmode="lin" valueType="num">
                                      <p:cBhvr>
                                        <p:cTn id="15" dur="2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a:extLst>
              <a:ext uri="{FF2B5EF4-FFF2-40B4-BE49-F238E27FC236}">
                <a16:creationId xmlns:a16="http://schemas.microsoft.com/office/drawing/2014/main" id="{EE188074-6845-7BE1-CF66-70373028E5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175"/>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354</TotalTime>
  <Words>673</Words>
  <Application>Microsoft Office PowerPoint</Application>
  <PresentationFormat>Экран (4:3)</PresentationFormat>
  <Paragraphs>89</Paragraphs>
  <Slides>24</Slides>
  <Notes>12</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24</vt:i4>
      </vt:variant>
    </vt:vector>
  </HeadingPairs>
  <TitlesOfParts>
    <vt:vector size="33" baseType="lpstr">
      <vt:lpstr>Century Gothic</vt:lpstr>
      <vt:lpstr>Arial</vt:lpstr>
      <vt:lpstr>Wingdings 3</vt:lpstr>
      <vt:lpstr>Calibri</vt:lpstr>
      <vt:lpstr>Times New Roman</vt:lpstr>
      <vt:lpstr>Helvetica</vt:lpstr>
      <vt:lpstr>PT Sans</vt:lpstr>
      <vt:lpstr>YS Text</vt:lpstr>
      <vt:lpstr>Сектор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oksana-ivanova-2012@list.ru</cp:lastModifiedBy>
  <cp:revision>53</cp:revision>
  <dcterms:created xsi:type="dcterms:W3CDTF">2012-12-17T10:49:41Z</dcterms:created>
  <dcterms:modified xsi:type="dcterms:W3CDTF">2022-12-11T13:21:59Z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000800a4210000000000010290310207f7000400038000</vt:lpwstr>
  </property>
</Properties>
</file>