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6.jpg" ContentType="image/png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87" d="100"/>
          <a:sy n="87" d="100"/>
        </p:scale>
        <p:origin x="-394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FD7FF2-845F-41B9-944F-35B90659B7D6}" type="datetimeFigureOut">
              <a:rPr lang="en-US" smtClean="0"/>
              <a:t>12/11/2022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60338A2-AB2D-4CF5-9264-6B4835A9303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воспитатель ГБДОУ детский сад № 59, Соловьева В.В.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D98456-F0CB-4569-A0B3-50EA9EAC6B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7694" y="2033252"/>
            <a:ext cx="9567135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Животный мир Арктики</a:t>
            </a:r>
            <a:endParaRPr 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50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575" y="1331071"/>
            <a:ext cx="5831079" cy="40234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34354" y="1327638"/>
            <a:ext cx="4518213" cy="3692770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Полярным кругом простирается бескрайняя суровая Арктика. Это край заснеженных пустынь, холодных ветров и вечной мерзлоты.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Осадки здесь являются редкостью, а солнечные лучи не проникают сквозь тьму полярной ночи в течение полугода.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Но, несмотря на суровые условия, в этих краях обитают около двух десятков видов животных.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Пернатым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созданиям в упомянутых экстремальных условиях приходится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легче.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поэтому в стране безжалостного севера обитает более сотни видов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81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6837" y="784906"/>
            <a:ext cx="5547947" cy="511473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Ребята, отгадайте загадку:</a:t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Тот медведь, как взрослым станет,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плавать в океане,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порой меж белых </a:t>
            </a: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льдов</a:t>
            </a:r>
            <a:b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Двадцать миль проплыть готов!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930" y="934061"/>
            <a:ext cx="5773836" cy="3831369"/>
          </a:xfrm>
        </p:spPr>
      </p:pic>
    </p:spTree>
    <p:extLst>
      <p:ext uri="{BB962C8B-B14F-4D97-AF65-F5344CB8AC3E}">
        <p14:creationId xmlns:p14="http://schemas.microsoft.com/office/powerpoint/2010/main" val="398040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0003" y="715109"/>
            <a:ext cx="4437944" cy="125849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Следующая загадка: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851" y="1672531"/>
            <a:ext cx="5732950" cy="32247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34355" y="2312377"/>
            <a:ext cx="3647599" cy="3324943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житель круглый год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Севере живет.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ветвистыми рогами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стройными ногами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 ножках тех копыта,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Зверь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хороший, не сердитый.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Мох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жует он целый день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северный...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10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71246" y="2771336"/>
            <a:ext cx="4462272" cy="639762"/>
          </a:xfrm>
        </p:spPr>
        <p:txBody>
          <a:bodyPr/>
          <a:lstStyle/>
          <a:p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Океанская вода,</a:t>
            </a:r>
          </a:p>
          <a:p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Ох, и холодна всегда!</a:t>
            </a:r>
          </a:p>
          <a:p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они лежат на пляже,</a:t>
            </a:r>
          </a:p>
          <a:p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Вроде загорают даже.</a:t>
            </a:r>
          </a:p>
          <a:p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Одному купаться лень.</a:t>
            </a:r>
          </a:p>
          <a:p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кто это? ...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5223" y="3185014"/>
            <a:ext cx="2806342" cy="2743200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6213988" y="1997613"/>
            <a:ext cx="4462272" cy="639762"/>
          </a:xfrm>
        </p:spPr>
        <p:txBody>
          <a:bodyPr/>
          <a:lstStyle/>
          <a:p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Огромный вес имеет зверь,</a:t>
            </a:r>
          </a:p>
          <a:p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Отлично плавает, поверь.</a:t>
            </a:r>
          </a:p>
          <a:p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 холодной не боится,</a:t>
            </a:r>
          </a:p>
          <a:p>
            <a:r>
              <a:rPr lang="ru-RU" sz="20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Большими бивнями гордится.</a:t>
            </a:r>
          </a:p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723" y="3183427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115888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0760" y="222199"/>
            <a:ext cx="868334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теперь, назовем части тела медведя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724" y="2092569"/>
            <a:ext cx="6607784" cy="446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89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7137" y="204614"/>
            <a:ext cx="868334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«Кто лишний?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535" y="1788746"/>
            <a:ext cx="3511062" cy="23407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597" y="4129455"/>
            <a:ext cx="3356054" cy="25170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7651" y="1788746"/>
            <a:ext cx="3511064" cy="234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77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9553" y="143068"/>
            <a:ext cx="868334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посчитаем, сколько тут миленьких тюленей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83" y="1628840"/>
            <a:ext cx="3038631" cy="20232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630" y="1614272"/>
            <a:ext cx="3038631" cy="20232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82" y="3974532"/>
            <a:ext cx="3038631" cy="20232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253" y="3974532"/>
            <a:ext cx="3038631" cy="20232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630" y="3974532"/>
            <a:ext cx="3038631" cy="20232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5253" y="1614272"/>
            <a:ext cx="3038631" cy="202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78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109</TotalTime>
  <Words>207</Words>
  <Application>Microsoft Office PowerPoint</Application>
  <PresentationFormat>Произвольный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Животный мир Арктики</vt:lpstr>
      <vt:lpstr>Презентация PowerPoint</vt:lpstr>
      <vt:lpstr>Ребята, отгадайте загадку:  Тот медведь, как взрослым станет,  Может плавать в океане,  Он порой меж белых льдов  Двадцать миль проплыть готов!  </vt:lpstr>
      <vt:lpstr>Следующая загадка:</vt:lpstr>
      <vt:lpstr>Презентация PowerPoint</vt:lpstr>
      <vt:lpstr>А теперь, назовем части тела медведя</vt:lpstr>
      <vt:lpstr>Игра «Кто лишний?</vt:lpstr>
      <vt:lpstr>А теперь посчитаем, сколько тут миленьких тюленей</vt:lpstr>
    </vt:vector>
  </TitlesOfParts>
  <Company>Mobile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Валерия Соловьева</dc:creator>
  <cp:lastModifiedBy>Валерия Соловьева</cp:lastModifiedBy>
  <cp:revision>14</cp:revision>
  <dcterms:created xsi:type="dcterms:W3CDTF">2017-06-21T13:57:27Z</dcterms:created>
  <dcterms:modified xsi:type="dcterms:W3CDTF">2022-12-11T11:02:25Z</dcterms:modified>
</cp:coreProperties>
</file>