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-42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62707" y="1371600"/>
            <a:ext cx="109728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46DD-436F-437A-AB91-CDF5704335B4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D7832-98E8-457A-A3CD-AC56A6A8237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828800" y="3331698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46DD-436F-437A-AB91-CDF5704335B4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D7832-98E8-457A-A3CD-AC56A6A82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46DD-436F-437A-AB91-CDF5704335B4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D7832-98E8-457A-A3CD-AC56A6A82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46DD-436F-437A-AB91-CDF5704335B4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D7832-98E8-457A-A3CD-AC56A6A82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609600"/>
            <a:ext cx="94488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33600" y="2507786"/>
            <a:ext cx="94488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46DD-436F-437A-AB91-CDF5704335B4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66400" y="6416676"/>
            <a:ext cx="1016000" cy="365125"/>
          </a:xfrm>
        </p:spPr>
        <p:txBody>
          <a:bodyPr/>
          <a:lstStyle/>
          <a:p>
            <a:fld id="{47DD7832-98E8-457A-A3CD-AC56A6A8237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46DD-436F-437A-AB91-CDF5704335B4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D7832-98E8-457A-A3CD-AC56A6A82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535113"/>
            <a:ext cx="5389033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9600" y="2362201"/>
            <a:ext cx="5386917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362201"/>
            <a:ext cx="5389033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46DD-436F-437A-AB91-CDF5704335B4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D7832-98E8-457A-A3CD-AC56A6A82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46DD-436F-437A-AB91-CDF5704335B4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D7832-98E8-457A-A3CD-AC56A6A82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46DD-436F-437A-AB91-CDF5704335B4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D7832-98E8-457A-A3CD-AC56A6A82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1" y="1524001"/>
            <a:ext cx="4011084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46DD-436F-437A-AB91-CDF5704335B4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D7832-98E8-457A-A3CD-AC56A6A82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73152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8400" y="1831975"/>
            <a:ext cx="73152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8400" y="1166787"/>
            <a:ext cx="73152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146DD-436F-437A-AB91-CDF5704335B4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D7832-98E8-457A-A3CD-AC56A6A8237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8B146DD-436F-437A-AB91-CDF5704335B4}" type="datetimeFigureOut">
              <a:rPr lang="ru-RU" smtClean="0"/>
              <a:t>11.12.2022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566400" y="6416676"/>
            <a:ext cx="1016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7DD7832-98E8-457A-A3CD-AC56A6A8237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H="1">
            <a:off x="1777999" y="84667"/>
            <a:ext cx="8576735" cy="77893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Золотое кольцо России. Ярославль</a:t>
            </a: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2343" y="5535579"/>
            <a:ext cx="4748349" cy="592667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ГБОУ СОШ № 313</a:t>
            </a:r>
          </a:p>
          <a:p>
            <a:pPr algn="ctr"/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Золотых Е.В.</a:t>
            </a:r>
            <a:endParaRPr lang="ru-RU" sz="1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0955" y="1629296"/>
            <a:ext cx="5520537" cy="3156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32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16138" y="3321595"/>
            <a:ext cx="7175863" cy="1507067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на </a:t>
            </a:r>
            <a:r>
              <a:rPr lang="ru-RU" sz="2400" b="1" dirty="0"/>
              <a:t>сегодняшний день город Ярославль один из крупнейших культурных и промышленных центров России. За все свое время существования город пережил много бед. Это были и войны и пожары. Но, несмотря на все это, Ярославль сумел сберечь красоту и величие древнего города, который стал не только сокровищницей русской культуры, он включен в состав экскурсий Золотого кольца России.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92599" y="732731"/>
            <a:ext cx="6949545" cy="11683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i="1" dirty="0" smtClean="0"/>
              <a:t>Ярославль</a:t>
            </a:r>
            <a:endParaRPr lang="ru-RU" sz="4000" i="1" dirty="0"/>
          </a:p>
        </p:txBody>
      </p:sp>
      <p:pic>
        <p:nvPicPr>
          <p:cNvPr id="1026" name="Picture 2" descr="https://cloud.prezentacii.org/19/02/125392/images/screen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232" y="2302872"/>
            <a:ext cx="4190275" cy="3142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471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2.infourok.ru/uploads/ex/1032/00035809-e958ae62/1/img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826353" y="898071"/>
            <a:ext cx="6562575" cy="4921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389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0916" y="1094016"/>
            <a:ext cx="8150577" cy="458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89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4936" y="840921"/>
            <a:ext cx="7853082" cy="4629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342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8900" y="1074963"/>
            <a:ext cx="7064134" cy="4395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032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7694" y="1045026"/>
            <a:ext cx="6686966" cy="4376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76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406</TotalTime>
  <Words>77</Words>
  <Application>Microsoft Office PowerPoint</Application>
  <PresentationFormat>Произвольный</PresentationFormat>
  <Paragraphs>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Золотое кольцо России. Ярославль</vt:lpstr>
      <vt:lpstr>на сегодняшний день город Ярославль один из крупнейших культурных и промышленных центров России. За все свое время существования город пережил много бед. Это были и войны и пожары. Но, несмотря на все это, Ярославль сумел сберечь красоту и величие древнего города, который стал не только сокровищницей русской культуры, он включен в состав экскурсий Золотого кольца России.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Золотое кольцо России</dc:title>
  <dc:creator>Юлия</dc:creator>
  <cp:lastModifiedBy>User</cp:lastModifiedBy>
  <cp:revision>23</cp:revision>
  <dcterms:created xsi:type="dcterms:W3CDTF">2022-04-17T07:58:14Z</dcterms:created>
  <dcterms:modified xsi:type="dcterms:W3CDTF">2022-12-11T13:38:01Z</dcterms:modified>
</cp:coreProperties>
</file>