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1" r:id="rId3"/>
    <p:sldId id="257" r:id="rId4"/>
    <p:sldId id="260" r:id="rId5"/>
    <p:sldId id="262" r:id="rId6"/>
    <p:sldId id="263" r:id="rId7"/>
    <p:sldId id="267" r:id="rId8"/>
    <p:sldId id="269" r:id="rId9"/>
    <p:sldId id="270" r:id="rId10"/>
    <p:sldId id="265" r:id="rId11"/>
    <p:sldId id="259" r:id="rId12"/>
    <p:sldId id="258" r:id="rId13"/>
    <p:sldId id="273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9144000" cy="185738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АКРОБАТИЧЕСКИЙ РОК-Н-РОЛЛ В ФИЗИЧЕСКОМ ВОСПИТАНИИ ДОШКОЛЬНИКОВ 6-7 ЛЕТ КАК ЭФФЕКТИВНОЕ СРЕДСТВО ПОДГОТОВКИ К СДАЧЕ НОРМ КОМПЛЕКСА ГТО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«Будь готов - всегда готов!»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7948" y="5791208"/>
            <a:ext cx="2486052" cy="10667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Воробьева Ю.И.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ЦРР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135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Департамент образования администрации города Тюмени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Центр развития ребенка – детский сад № 135 города Тюмени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мадоу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/с № 135 города Тюмени)</a:t>
            </a:r>
            <a:endParaRPr lang="ru-RU" sz="1600" dirty="0"/>
          </a:p>
        </p:txBody>
      </p:sp>
      <p:pic>
        <p:nvPicPr>
          <p:cNvPr id="5" name="Picture 2" descr="https://downloader.disk.yandex.ru/preview/3b02e12697ea8e97b4b39e0ba14850c6ca438214408d5c32b8b7f33470075e72/625960da/JNB2zII7-OuW6lXmA-riS5J3Xes77lREfQz37984PV_SuPop5YpOELKxSVz_Fw77As8yZPUlsww670vyLmIaVA%3D%3D?uid=0&amp;filename=IMG_1291.jpg&amp;disposition=inline&amp;hash=&amp;limit=0&amp;content_type=image%2Fjpeg&amp;owner_uid=0&amp;tknv=v2&amp;size=1024x6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286124"/>
            <a:ext cx="4143404" cy="2760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КОМПЛЕКС УПРАЖНЕНИЙ ИЗ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АКРОБАТИЧЕСКОГО РОК-Н-РОЛЛА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1643050"/>
            <a:ext cx="84296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000A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комплекса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 bmk="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крепить здоровье, воспитать интерес к акробатическому рок-н-роллу;</a:t>
            </a:r>
            <a:endParaRPr kumimoji="0" lang="ru-RU" sz="24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 bmk="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Обучить выполнению упражнений комплекса ГТО;</a:t>
            </a:r>
            <a:endParaRPr kumimoji="0" lang="ru-RU" sz="24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 bmk="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общие физические качества средствами акробатического рок-н-ролла.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sun9-76.userapi.com/impg/XwmSDsOKRY1lxORGs8Lw2sh3PMFvSzCDQmH74Q/fyBdSOTGqSc.jpg?size=1280x853&amp;quality=95&amp;sign=02bdc5d610cbcf4dc7242a5815f656e8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071942"/>
            <a:ext cx="4214842" cy="2618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ownloader.disk.yandex.ru/preview/285f502cab278cddbe624171890963cbc18f2941a9207b7dbe3a7250445a8b42/625960da/_WlwiehL91pRZ7F4vD0SedTUFC34bsnN2fw7XRrlRgNeDhRNjmUKm07gWhZFYmjXnmOE9xVQ1TCdm-NCOxObUA%3D%3D?uid=0&amp;filename=IMG_1301.jpg&amp;disposition=inline&amp;hash=&amp;limit=0&amp;content_type=image%2Fjpeg&amp;owner_uid=0&amp;tknv=v2&amp;size=1024x657"/>
          <p:cNvPicPr>
            <a:picLocks noChangeAspect="1" noChangeArrowheads="1"/>
          </p:cNvPicPr>
          <p:nvPr/>
        </p:nvPicPr>
        <p:blipFill>
          <a:blip r:embed="rId2" cstate="print"/>
          <a:srcRect l="8492" t="18121" r="16405" b="8405"/>
          <a:stretch>
            <a:fillRect/>
          </a:stretch>
        </p:blipFill>
        <p:spPr bwMode="auto">
          <a:xfrm>
            <a:off x="251520" y="836712"/>
            <a:ext cx="4087116" cy="2664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3857628"/>
            <a:ext cx="4248472" cy="2031325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блок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элементы акробатического рок-н-ролла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выполнение упражнений с использованием современного физкультурно-спортивного инвентаря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48680"/>
            <a:ext cx="4392488" cy="5666402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блок </a:t>
            </a: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с правилами поведения и техникой безопасности на занятиях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основными средствами общей физической и специальной подготовки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историей акробатического рок-н-ролла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именитыми спортсменами и действующими чемпионами рок-н-ролла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основами ЗОЖ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 выполнения физических, технических упражнений и играми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основами техники основного хода в рок-н-ролле, особенностями музыки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Всероссийским физкультурно-спортивным комплексом «ГТО».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5A71BE6-C5C5-424F-B1A5-7FB229B5AFF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556792"/>
            <a:ext cx="4896544" cy="36724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5B8177-E148-4145-9085-50320E32D736}"/>
              </a:ext>
            </a:extLst>
          </p:cNvPr>
          <p:cNvSpPr txBox="1"/>
          <p:nvPr/>
        </p:nvSpPr>
        <p:spPr>
          <a:xfrm>
            <a:off x="607045" y="5795389"/>
            <a:ext cx="80694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Физкультурно-спортивный инвентарь для занятий </a:t>
            </a:r>
          </a:p>
        </p:txBody>
      </p:sp>
      <p:pic>
        <p:nvPicPr>
          <p:cNvPr id="6148" name="Picture 4" descr="https://raduga-dom.ru/wp-content/uploads/tennisnye-myachi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04864"/>
            <a:ext cx="377099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-76635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Сравнительный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анализ развития физических качеств детей 6-7 лет с нормативными требованиями ВФСК ГТО 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I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ступени в конце педагогического исследования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007236"/>
              </p:ext>
            </p:extLst>
          </p:nvPr>
        </p:nvGraphicFramePr>
        <p:xfrm>
          <a:off x="-1" y="928670"/>
          <a:ext cx="9144001" cy="6061758"/>
        </p:xfrm>
        <a:graphic>
          <a:graphicData uri="http://schemas.openxmlformats.org/drawingml/2006/table">
            <a:tbl>
              <a:tblPr/>
              <a:tblGrid>
                <a:gridCol w="21990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24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711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6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23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909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9034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92145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9764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17443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Испытания (тесты)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          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Физические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способности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Мальчики </a:t>
                      </a:r>
                      <a:r>
                        <a:rPr lang="en-US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n</a:t>
                      </a: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Девочки</a:t>
                      </a:r>
                      <a:r>
                        <a:rPr lang="en-US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 n</a:t>
                      </a: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28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Начало года</a:t>
                      </a:r>
                    </a:p>
                  </a:txBody>
                  <a:tcPr marL="39658" marR="3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Знак</a:t>
                      </a:r>
                    </a:p>
                  </a:txBody>
                  <a:tcPr marL="39658" marR="3965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Конец года</a:t>
                      </a:r>
                    </a:p>
                  </a:txBody>
                  <a:tcPr marL="39658" marR="3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Знак</a:t>
                      </a:r>
                    </a:p>
                  </a:txBody>
                  <a:tcPr marL="39658" marR="3965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Начало года</a:t>
                      </a:r>
                    </a:p>
                  </a:txBody>
                  <a:tcPr marL="39658" marR="3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Знак</a:t>
                      </a:r>
                    </a:p>
                  </a:txBody>
                  <a:tcPr marL="39658" marR="3965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Начало года</a:t>
                      </a:r>
                    </a:p>
                  </a:txBody>
                  <a:tcPr marL="39658" marR="396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Знак</a:t>
                      </a:r>
                    </a:p>
                  </a:txBody>
                  <a:tcPr marL="39658" marR="3965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0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Прыжок в длину с места (см) – </a:t>
                      </a:r>
                      <a:r>
                        <a:rPr lang="ru-RU" sz="1200" b="1" dirty="0" err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скоростно</a:t>
                      </a: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 – силовые способности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100.1±0,4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110±0,3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Бронза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99.3±0,4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107±0,44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Бронза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Челночный бег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3</a:t>
                      </a:r>
                      <a:r>
                        <a:rPr lang="en-US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x</a:t>
                      </a: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10 – общие координационные способности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11.14±0,08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10.03±0,04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Бронза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6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11.3±0,05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10.5±0,03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Бронза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Наклон вперед из положения стоя на гимнастической скамье -гибкость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5.5±0,4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8±0,2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Золото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6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7.5±0,4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10±0,03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Золото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80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Смешанное передвижение на 1000 м (мин.с) –общая выносливость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7.05±0,06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Бронза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6.57±0,5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Бронза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7.00±0,5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7.02±0,4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49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Поднимание туловища из положения лежа (количество раз за 1 мин) – испытание по выбору –силовые способности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16±0,06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22±0,1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Бронза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6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22±0,1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30±0,07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Золото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37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Сгибание разгибание рук в упоре лежа на полу (количество раз) –силовые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способности</a:t>
                      </a:r>
                      <a:endParaRPr lang="ru-RU" sz="1200" b="1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10±0,4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	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12±0.5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6±0,2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8±0,1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Серебро</a:t>
                      </a:r>
                    </a:p>
                  </a:txBody>
                  <a:tcPr marL="39658" marR="39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48.userapi.com/impg/9ZTvRpeQa0CxTUwDyCKPmWcT7W10dGqOnBWInw/a4azO2TBZJs.jpg?size=1280x854&amp;quality=95&amp;sign=290df59ad79b29e91869ef2d7454570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846749" cy="39008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4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2471726" cy="79690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77470"/>
            <a:ext cx="6000793" cy="1631216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Физическое воспитание в дошкольных учреждениях осуществляется в многообразных формах, которые взаимосвязаны, дополняют друг друга и представляют собой единый процесс воспитания (О.Н. Серова).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3071810"/>
            <a:ext cx="5857916" cy="1938992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современных детских садах эффективность развития физических качеств детей дошкольного возраста оценивается по многим показателям, но основным является сдача нормативных требований ВФСК «Готов к труду и обороне»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ступени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(О.А. Казакова).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572140"/>
            <a:ext cx="8358246" cy="1015663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Поиск и внедрение в физическое воспитание дошкольников современных физкультурно-спортивных технологий в настоящее время не потеряли своей актуальности.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Черлидинг для начинающих в Нижнем Новгороде в студии Be Fle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571480"/>
            <a:ext cx="2282725" cy="2128677"/>
          </a:xfrm>
          <a:prstGeom prst="rect">
            <a:avLst/>
          </a:prstGeom>
          <a:noFill/>
        </p:spPr>
      </p:pic>
      <p:pic>
        <p:nvPicPr>
          <p:cNvPr id="17412" name="Picture 4" descr="Зачем нужен комплекс ГТО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143248"/>
            <a:ext cx="2571768" cy="1697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C53A320-37B0-496A-B48D-3EB3285A9A5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0" y="1"/>
            <a:ext cx="928669" cy="9286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57166"/>
            <a:ext cx="8286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Акробатический рок-н-ролл 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спортивный танец, сочетающий в себе танцевальные движения под ритмичную музыку с хореографическими и акробатическими элементами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Амелин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А. В., 2003).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357826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Акробатический рок-н-ролл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спорта и танцев, гармонично развивающих все группы мышц, мозг, реакцию, музыкальность, пластичность и самоконтроль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Голев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Н.Б., 1988).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C53A320-37B0-496A-B48D-3EB3285A9A5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0" y="1"/>
            <a:ext cx="928669" cy="928669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4643446"/>
            <a:ext cx="8572560" cy="144655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разработка и экспериментальное обоснование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совокупности средств, методов и условий организации занятий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акробатическим рок–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–роллом, ориентированных на физическое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дошкольников 6-7 лет.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857232"/>
            <a:ext cx="7858180" cy="1107996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 исследования –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заключается в недостаточном развитии физических качеств дошкольников для сдачи ВФСК ГТО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ступени.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285992"/>
            <a:ext cx="8143932" cy="430887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физическое воспитание детей 6-7 лет.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143248"/>
            <a:ext cx="8286808" cy="1107996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средства, методы и условия организации занятий акробатическим рок-н-роллом детей 6-7 лет в дошкольном образовательном учреждении.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215074" y="2285992"/>
            <a:ext cx="2928926" cy="2246769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критериями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эффективности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считать повышение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подготовленности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и интереса 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занятиям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акробатическим рок–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роллом.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500042"/>
            <a:ext cx="8215370" cy="1446550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 исследования: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средств и методов акробатического рок-н-ролла на занятиях с дошкольниками 6-7 лет будет способствовать повышению эффективности физического воспитания, если: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285992"/>
            <a:ext cx="2786082" cy="2862322"/>
          </a:xfrm>
          <a:prstGeom prst="rect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осуществлять мониторинг физической подготовленности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дошкольников 6-7 лет в соответствии с нормативными требованиями 1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ступени ВФСК ГТО;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2285992"/>
            <a:ext cx="2928958" cy="2554545"/>
          </a:xfrm>
          <a:prstGeom prst="rect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дифференцировать освоение техники базовых элементов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акробатического рок-н-ролла с учетом уровня физической подготовленности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6-7 лет;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357826"/>
            <a:ext cx="9144000" cy="1323439"/>
          </a:xfrm>
          <a:prstGeom prst="rect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Организовать конструктивное взаимодействие всех субъектов образовательного процесса (группового воспитателя, инструктора по физической культуре, детей и их родителей) для проведения комплекса упражнений по акробатическому рок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–роллу в условиях дошкольного образовательного учреждения;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1000108"/>
            <a:ext cx="8429684" cy="4832092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</a:p>
          <a:p>
            <a:pPr marL="0" marR="0" lvl="0" indent="45085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состояние проблемы физического воспитания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дошкольников, а также возможностей акробатического рок–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–ролла в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организации занятий в условиях детского сада;</a:t>
            </a:r>
          </a:p>
          <a:p>
            <a:pPr marL="0" marR="0" lvl="0" indent="45085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Выявить исходные показатели развития физических качеств у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дошкольников 6-7 лет, занимающихся по комплексу упражнений из акробатического рок-н-ролла и сопоставить их с нормативными требованиями ВФСК ГТО;</a:t>
            </a: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Разработать, реализовать и проверить эффективность комплекса упражнений акробатического рок-н-ролла на занятиях с дошкольниками 6-7 лет.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C53A320-37B0-496A-B48D-3EB3285A9A5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0" y="1"/>
            <a:ext cx="928669" cy="928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D88CA4-5DAA-4A3D-88EA-D19C253C3D82}"/>
              </a:ext>
            </a:extLst>
          </p:cNvPr>
          <p:cNvSpPr txBox="1">
            <a:spLocks/>
          </p:cNvSpPr>
          <p:nvPr/>
        </p:nvSpPr>
        <p:spPr>
          <a:xfrm>
            <a:off x="1331640" y="188640"/>
            <a:ext cx="6093248" cy="8027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73FFFEE-5298-4D9E-B34D-F3A057B18824}"/>
              </a:ext>
            </a:extLst>
          </p:cNvPr>
          <p:cNvSpPr/>
          <p:nvPr/>
        </p:nvSpPr>
        <p:spPr>
          <a:xfrm>
            <a:off x="323528" y="1196752"/>
            <a:ext cx="8424935" cy="2308324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Arial" panose="020B0604020202020204" pitchFamily="34" charset="0"/>
              </a:rPr>
              <a:t>заключается в разработке </a:t>
            </a:r>
            <a:r>
              <a:rPr lang="ru-RU" sz="24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комплекса упражнений из акробатического рок-н-ролла </a:t>
            </a:r>
            <a:r>
              <a:rPr lang="ru-RU" sz="2400" dirty="0">
                <a:latin typeface="Times New Roman" panose="02020603050405020304" pitchFamily="18" charset="0"/>
                <a:ea typeface="Arial" panose="020B0604020202020204" pitchFamily="34" charset="0"/>
              </a:rPr>
              <a:t>для дошкольников 6-7 лет </a:t>
            </a:r>
            <a:r>
              <a:rPr lang="ru-RU" sz="2400" dirty="0" smtClean="0">
                <a:latin typeface="Times New Roman" panose="02020603050405020304" pitchFamily="18" charset="0"/>
                <a:ea typeface="Arial" panose="020B0604020202020204" pitchFamily="34" charset="0"/>
              </a:rPr>
              <a:t> для повышения уровня физических качеств для успешной сдачи норм ВФСК ГТО.</a:t>
            </a:r>
            <a:endParaRPr lang="ru-RU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4D8D4B7-2148-439F-9A2A-E910EC3456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/>
          <a:stretch/>
        </p:blipFill>
        <p:spPr>
          <a:xfrm>
            <a:off x="3275856" y="3789040"/>
            <a:ext cx="2550696" cy="287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13B71A-9E10-4674-8625-7E9210B6E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692696"/>
            <a:ext cx="7335089" cy="78665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F1524AB-55D4-4D87-8E62-2B4F2AA200F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870911"/>
            <a:ext cx="7643866" cy="311617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C53A320-37B0-496A-B48D-3EB3285A9A5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5330" y="1"/>
            <a:ext cx="928669" cy="92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254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C53A320-37B0-496A-B48D-3EB3285A9A5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0" y="1"/>
            <a:ext cx="928669" cy="9286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2348880"/>
            <a:ext cx="6048672" cy="1015663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Популяризация вида спорта акробатический рок-н-ролл среди детей дошкольного возраста и их родителей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8513B71A-9E10-4674-8625-7E9210B6EB1C}"/>
              </a:ext>
            </a:extLst>
          </p:cNvPr>
          <p:cNvSpPr txBox="1">
            <a:spLocks/>
          </p:cNvSpPr>
          <p:nvPr/>
        </p:nvSpPr>
        <p:spPr>
          <a:xfrm>
            <a:off x="827584" y="548680"/>
            <a:ext cx="7335089" cy="786657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Ожидаемые результаты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12776"/>
            <a:ext cx="5688632" cy="707886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Разработанный нами комплекс упражнений увеличит объем знаний о здоровом образе жизни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3501008"/>
            <a:ext cx="5904656" cy="1015663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Разработанный нами комплекс упражнений  улучшит показатели физического развития детей 6-7 лет</a:t>
            </a:r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4198268" y="1498476"/>
            <a:ext cx="553752" cy="77271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5661248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более успешной сдаче норм ВФСК ГТО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ступени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4941168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поспособствует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739</Words>
  <Application>Microsoft Office PowerPoint</Application>
  <PresentationFormat>Экран (4:3)</PresentationFormat>
  <Paragraphs>172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АКРОБАТИЧЕСКИЙ РОК-Н-РОЛЛ В ФИЗИЧЕСКОМ ВОСПИТАНИИ ДОШКОЛЬНИКОВ 6-7 ЛЕТ КАК ЭФФЕКТИВНОЕ СРЕДСТВО ПОДГОТОВКИ К СДАЧЕ НОРМ КОМПЛЕКСА ГТО  «Будь готов - всегда готов!»</vt:lpstr>
      <vt:lpstr>Актуальность</vt:lpstr>
      <vt:lpstr>Слайд 3</vt:lpstr>
      <vt:lpstr>Слайд 4</vt:lpstr>
      <vt:lpstr>Слайд 5</vt:lpstr>
      <vt:lpstr>Слайд 6</vt:lpstr>
      <vt:lpstr>Слайд 7</vt:lpstr>
      <vt:lpstr>Ожидаемые результаты</vt:lpstr>
      <vt:lpstr>Слайд 9</vt:lpstr>
      <vt:lpstr>КОМПЛЕКС УПРАЖНЕНИЙ ИЗ  АКРОБАТИЧЕСКОГО РОК-Н-РОЛЛА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АКРОБАТИЧЕСКИЙ РОК-Н-РОЛЛ В ФИЗИЧЕСКОМ ВОСПИТАНИИ ДОШКОЛЬНИКОВ 6-7 ЛЕТ КАК ЭФФЕКТИВНОЕ СРЕДСТВО ПОДГОТОВКИ К СДАЧЕ НОРМА КОМПЛЕКСА ГТО  «Будь готов - всегда готов!»</dc:title>
  <dc:creator>Пользователь</dc:creator>
  <cp:lastModifiedBy>Пользователь</cp:lastModifiedBy>
  <cp:revision>46</cp:revision>
  <dcterms:created xsi:type="dcterms:W3CDTF">2022-10-17T02:41:11Z</dcterms:created>
  <dcterms:modified xsi:type="dcterms:W3CDTF">2022-12-12T06:55:47Z</dcterms:modified>
</cp:coreProperties>
</file>