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4" r:id="rId4"/>
    <p:sldId id="262" r:id="rId5"/>
    <p:sldId id="265" r:id="rId6"/>
    <p:sldId id="266" r:id="rId7"/>
    <p:sldId id="267" r:id="rId8"/>
    <p:sldId id="269" r:id="rId9"/>
    <p:sldId id="263" r:id="rId10"/>
    <p:sldId id="257" r:id="rId11"/>
    <p:sldId id="258" r:id="rId12"/>
    <p:sldId id="259" r:id="rId13"/>
    <p:sldId id="26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D2271E9-524D-4B54-BB0E-BED53D800037}" type="datetimeFigureOut">
              <a:rPr lang="ru-RU" smtClean="0"/>
              <a:pPr/>
              <a:t>13.01.2018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22D08F9-A753-4781-AB9E-9EC2B018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3062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Применение ассоциаций на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уроках английского языка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4496544" cy="11296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Учитель: Сметанина Наталья Александровна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Picture 2" descr="C:\Users\Любовь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13176"/>
            <a:ext cx="1624017" cy="139010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364902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cap="all" dirty="0"/>
              <a:t>ХЛЕБ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err="1"/>
              <a:t>Bread</a:t>
            </a:r>
            <a:r>
              <a:rPr lang="ru-RU" b="1" dirty="0"/>
              <a:t> [</a:t>
            </a:r>
            <a:r>
              <a:rPr lang="ru-RU" b="1" dirty="0" err="1"/>
              <a:t>bred</a:t>
            </a:r>
            <a:r>
              <a:rPr lang="ru-RU" b="1" dirty="0"/>
              <a:t>]</a:t>
            </a:r>
            <a:r>
              <a:rPr lang="ru-RU" dirty="0"/>
              <a:t/>
            </a:r>
            <a:br>
              <a:rPr lang="ru-RU" dirty="0"/>
            </a:br>
            <a:r>
              <a:rPr lang="ru-RU" b="1" u="sng" dirty="0"/>
              <a:t>Хлеб</a:t>
            </a:r>
            <a:r>
              <a:rPr lang="ru-RU" b="1" dirty="0"/>
              <a:t>а нет? Что за </a:t>
            </a:r>
            <a:r>
              <a:rPr lang="ru-RU" b="1" cap="all" dirty="0"/>
              <a:t>БРЭД</a:t>
            </a:r>
            <a:r>
              <a:rPr lang="ru-RU" b="1" dirty="0"/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akabi.ru/images/cards/images/en-ru/1/3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1920875"/>
            <a:ext cx="6096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cap="all" dirty="0"/>
              <a:t> СМЕЯТЬСЯ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err="1"/>
              <a:t>laugh</a:t>
            </a:r>
            <a:r>
              <a:rPr lang="ru-RU" b="1" dirty="0"/>
              <a:t> </a:t>
            </a:r>
            <a:r>
              <a:rPr lang="ru-RU" b="1" dirty="0" err="1"/>
              <a:t>[lɑːf</a:t>
            </a:r>
            <a:r>
              <a:rPr lang="ru-RU" b="1" dirty="0"/>
              <a:t>]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Сидят на </a:t>
            </a:r>
            <a:r>
              <a:rPr lang="ru-RU" b="1" cap="all" dirty="0" err="1"/>
              <a:t>ЛАФ</a:t>
            </a:r>
            <a:r>
              <a:rPr lang="ru-RU" b="1" dirty="0" err="1"/>
              <a:t>ке</a:t>
            </a:r>
            <a:r>
              <a:rPr lang="ru-RU" b="1" dirty="0"/>
              <a:t> и </a:t>
            </a:r>
            <a:r>
              <a:rPr lang="ru-RU" b="1" u="sng" dirty="0"/>
              <a:t>смеются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akabi.ru/images/cards/images/en-ru/5/40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2168525"/>
            <a:ext cx="6096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36004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cap="all" dirty="0"/>
              <a:t>ПРИВЫЧКА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err="1"/>
              <a:t>habit</a:t>
            </a:r>
            <a:r>
              <a:rPr lang="ru-RU" b="1" dirty="0"/>
              <a:t> </a:t>
            </a:r>
            <a:r>
              <a:rPr lang="ru-RU" b="1" dirty="0" err="1"/>
              <a:t>['hæbɪt</a:t>
            </a:r>
            <a:r>
              <a:rPr lang="ru-RU" b="1" dirty="0"/>
              <a:t>]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У слонов </a:t>
            </a:r>
            <a:r>
              <a:rPr lang="ru-RU" b="1" u="sng" dirty="0"/>
              <a:t>привычка</a:t>
            </a:r>
            <a:r>
              <a:rPr lang="ru-RU" b="1" dirty="0"/>
              <a:t> </a:t>
            </a:r>
            <a:r>
              <a:rPr lang="ru-RU" b="1" cap="all" dirty="0"/>
              <a:t>ХЭБИТ*</a:t>
            </a:r>
            <a:r>
              <a:rPr lang="ru-RU" b="1" dirty="0" err="1"/>
              <a:t>ом</a:t>
            </a:r>
            <a:r>
              <a:rPr lang="ru-RU" b="1" dirty="0"/>
              <a:t> пищу в рот класть.(*хоботом)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wakabi.ru/images/cards/images/en-ru/5/43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24000" y="2492896"/>
            <a:ext cx="6096000" cy="3609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Любовь\Desktop\8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6624736" cy="4311120"/>
          </a:xfrm>
          <a:prstGeom prst="round2DiagRect">
            <a:avLst/>
          </a:prstGeom>
          <a:noFill/>
          <a:ln w="76200">
            <a:solidFill>
              <a:srgbClr val="FFC0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68760"/>
            <a:ext cx="7283152" cy="424847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 </a:t>
            </a:r>
            <a:r>
              <a:rPr lang="ru-RU" sz="3100" b="1" dirty="0" smtClean="0">
                <a:solidFill>
                  <a:srgbClr val="0070C0"/>
                </a:solidFill>
              </a:rPr>
              <a:t>Объект исследования</a:t>
            </a:r>
            <a:r>
              <a:rPr lang="ru-RU" sz="3100" b="1" dirty="0" smtClean="0"/>
              <a:t>:</a:t>
            </a:r>
            <a:r>
              <a:rPr lang="ru-RU" sz="3100" dirty="0" smtClean="0"/>
              <a:t> урок английского языка.</a:t>
            </a:r>
            <a:br>
              <a:rPr lang="ru-RU" sz="3100" dirty="0" smtClean="0"/>
            </a:br>
            <a:r>
              <a:rPr lang="ru-RU" sz="3100" dirty="0" smtClean="0">
                <a:solidFill>
                  <a:srgbClr val="0070C0"/>
                </a:solidFill>
              </a:rPr>
              <a:t>    </a:t>
            </a:r>
            <a:r>
              <a:rPr lang="ru-RU" sz="3100" b="1" dirty="0" smtClean="0">
                <a:solidFill>
                  <a:srgbClr val="0070C0"/>
                </a:solidFill>
              </a:rPr>
              <a:t>Предмет исследования</a:t>
            </a:r>
            <a:r>
              <a:rPr lang="ru-RU" sz="3100" b="1" dirty="0" smtClean="0"/>
              <a:t>:</a:t>
            </a:r>
            <a:r>
              <a:rPr lang="ru-RU" sz="3100" dirty="0" smtClean="0"/>
              <a:t> интересы школьника, уровень учебной мотивации обучающегося, объём запоминаемых слов.</a:t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tx2"/>
                </a:solidFill>
              </a:rPr>
              <a:t>     </a:t>
            </a:r>
            <a:r>
              <a:rPr lang="ru-RU" sz="3100" b="1" dirty="0" smtClean="0">
                <a:solidFill>
                  <a:srgbClr val="0070C0"/>
                </a:solidFill>
              </a:rPr>
              <a:t>Гипотеза </a:t>
            </a:r>
            <a:r>
              <a:rPr lang="ru-RU" sz="3100" dirty="0" smtClean="0"/>
              <a:t>звучит следующим образом: если применять на уроках английского языка метод ассоциаций, то это будет способствовать более объёмному, крепкому запоминанию слов на длительное время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" name="Picture 2" descr="C:\Users\Любовь\Desktop\img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373216"/>
            <a:ext cx="1298889" cy="121490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5915000" cy="237626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Этот метод позволяет запоминать до 200-300 новых слов в день!!!!!!!!!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Любовь\Documents\ФГОС ОО\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573016"/>
            <a:ext cx="2808312" cy="2808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9"/>
            <a:ext cx="6059016" cy="3672407"/>
          </a:xfrm>
        </p:spPr>
        <p:txBody>
          <a:bodyPr>
            <a:normAutofit fontScale="85000" lnSpcReduction="20000"/>
          </a:bodyPr>
          <a:lstStyle/>
          <a:p>
            <a:endParaRPr lang="ru-RU" b="1" dirty="0" smtClean="0"/>
          </a:p>
          <a:p>
            <a:pPr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               Виды ассоциаций:</a:t>
            </a:r>
          </a:p>
          <a:p>
            <a:pPr>
              <a:buNone/>
            </a:pP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- методы оживления,</a:t>
            </a:r>
          </a:p>
          <a:p>
            <a:pPr>
              <a:buNone/>
            </a:pPr>
            <a:r>
              <a:rPr lang="ru-RU" b="1" dirty="0" smtClean="0"/>
              <a:t>  - вхождения,</a:t>
            </a:r>
          </a:p>
          <a:p>
            <a:pPr>
              <a:buNone/>
            </a:pPr>
            <a:r>
              <a:rPr lang="ru-RU" b="1" dirty="0" smtClean="0"/>
              <a:t> - автобиографических ассоциаций,   </a:t>
            </a:r>
          </a:p>
          <a:p>
            <a:pPr>
              <a:buNone/>
            </a:pPr>
            <a:r>
              <a:rPr lang="ru-RU" b="1" dirty="0" smtClean="0"/>
              <a:t>  -метод фонетических  ассоциаций  и др.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C:\Users\Любовь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4077072"/>
            <a:ext cx="3816423" cy="2376264"/>
          </a:xfrm>
          <a:prstGeom prst="rect">
            <a:avLst/>
          </a:prstGeom>
          <a:noFill/>
          <a:ln w="57150">
            <a:solidFill>
              <a:srgbClr val="FFC0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оживления: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/>
              <a:t>позволяет представлять сюжет в зрительных образах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вхождения: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заключается в том, что вам </a:t>
            </a:r>
            <a:r>
              <a:rPr lang="ru-RU" sz="4000" dirty="0" smtClean="0"/>
              <a:t>нужно </a:t>
            </a:r>
            <a:r>
              <a:rPr lang="ru-RU" sz="4000" dirty="0" smtClean="0"/>
              <a:t>самому стать участником событий, попасть внутрь той картинки, которую вы представили.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автобиографических ассоциаций: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надо использовать воспоминания реально пережитых </a:t>
            </a:r>
            <a:r>
              <a:rPr lang="ru-RU" sz="4000" dirty="0" smtClean="0"/>
              <a:t>событий</a:t>
            </a:r>
            <a:r>
              <a:rPr lang="ru-RU" sz="4000" dirty="0" smtClean="0"/>
              <a:t>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 фонетических ассоциаций: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собирание</a:t>
            </a:r>
            <a:r>
              <a:rPr lang="ru-RU" sz="3600" dirty="0" smtClean="0"/>
              <a:t>  целостного образа, с изначальным значением </a:t>
            </a:r>
            <a:r>
              <a:rPr lang="ru-RU" sz="3600" dirty="0" smtClean="0"/>
              <a:t>слова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340768"/>
            <a:ext cx="6779096" cy="223224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Ассоциативные карточки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3" name="Picture 2" descr="http://builduptoday.com/images/stories/personal/Samorealizatsiya/izmenit-privic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573016"/>
            <a:ext cx="346635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64</TotalTime>
  <Words>114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Применение ассоциаций на   уроках английского языка</vt:lpstr>
      <vt:lpstr> Объект исследования: урок английского языка.     Предмет исследования: интересы школьника, уровень учебной мотивации обучающегося, объём запоминаемых слов.      Гипотеза звучит следующим образом: если применять на уроках английского языка метод ассоциаций, то это будет способствовать более объёмному, крепкому запоминанию слов на длительное время. </vt:lpstr>
      <vt:lpstr>Этот метод позволяет запоминать до 200-300 новых слов в день!!!!!!!!!</vt:lpstr>
      <vt:lpstr> </vt:lpstr>
      <vt:lpstr>Метод оживления:</vt:lpstr>
      <vt:lpstr>Метод вхождения:</vt:lpstr>
      <vt:lpstr>Метод автобиографических ассоциаций:</vt:lpstr>
      <vt:lpstr>Метод фонетических ассоциаций:</vt:lpstr>
      <vt:lpstr>Ассоциативные карточки</vt:lpstr>
      <vt:lpstr>ХЛЕБ Bread [bred] Хлеба нет? Что за БРЭД? </vt:lpstr>
      <vt:lpstr> СМЕЯТЬСЯ laugh [lɑːf] Сидят на ЛАФке и смеются. </vt:lpstr>
      <vt:lpstr>ПРИВЫЧКА habit ['hæbɪt] У слонов привычка ХЭБИТ*ом пищу в рот класть.(*хоботом)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Ассоциативные карточки</dc:title>
  <dc:creator>элмарт</dc:creator>
  <cp:lastModifiedBy>элмарт</cp:lastModifiedBy>
  <cp:revision>26</cp:revision>
  <dcterms:created xsi:type="dcterms:W3CDTF">2018-01-12T12:27:35Z</dcterms:created>
  <dcterms:modified xsi:type="dcterms:W3CDTF">2018-01-13T04:59:22Z</dcterms:modified>
</cp:coreProperties>
</file>