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57" r:id="rId5"/>
    <p:sldId id="258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2998" y="-1154540"/>
            <a:ext cx="6858000" cy="916708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9730" y="1556792"/>
            <a:ext cx="777686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Игры на а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втоматизацию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звука </a:t>
            </a:r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[</a:t>
            </a: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 словах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64088" y="5331770"/>
            <a:ext cx="31946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</a:rPr>
              <a:t>Автор: учитель – логопед</a:t>
            </a:r>
          </a:p>
          <a:p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</a:rPr>
              <a:t>           Лазарева Т.Ю.</a:t>
            </a:r>
            <a:endParaRPr lang="ru-RU" sz="20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1" y="4109927"/>
            <a:ext cx="1800200" cy="19833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9730" y="1124744"/>
            <a:ext cx="77690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«Детский сад</a:t>
            </a:r>
          </a:p>
          <a:p>
            <a:pPr algn="ctr"/>
            <a:r>
              <a:rPr lang="ru-RU" sz="16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общеразвивающего вида с приоритетным осуществлением деятельности</a:t>
            </a:r>
          </a:p>
          <a:p>
            <a:pPr algn="ctr"/>
            <a:r>
              <a:rPr lang="ru-RU" sz="16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познавательно-речевому направлению развития воспитанников №4 «Ручеек»</a:t>
            </a:r>
          </a:p>
        </p:txBody>
      </p:sp>
      <p:sp>
        <p:nvSpPr>
          <p:cNvPr id="6" name="TextBox 5"/>
          <p:cNvSpPr txBox="1"/>
          <p:nvPr/>
        </p:nvSpPr>
        <p:spPr>
          <a:xfrm flipV="1">
            <a:off x="1259632" y="738446"/>
            <a:ext cx="7200800" cy="170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399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wipe/>
      </p:transition>
    </mc:Choice>
    <mc:Fallback xmlns="">
      <p:transition spd="slow" advClick="0" advTm="4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2998" y="-1154540"/>
            <a:ext cx="6858000" cy="916708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15336" y="980728"/>
            <a:ext cx="3265189" cy="196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«Убираем игрушки»</a:t>
            </a:r>
          </a:p>
          <a:p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(Назови ласково)</a:t>
            </a:r>
            <a:endParaRPr lang="ru-RU" i="1" dirty="0" smtClean="0">
              <a:solidFill>
                <a:srgbClr val="C00000"/>
              </a:solidFill>
            </a:endParaRP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Дети в садике играли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Все игрушки разбросали.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А затем их убирали,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Ласково называли.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15336" y="5106096"/>
            <a:ext cx="54972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(</a:t>
            </a:r>
            <a:r>
              <a:rPr lang="ru-RU" i="1" dirty="0" err="1" smtClean="0">
                <a:solidFill>
                  <a:srgbClr val="C00000"/>
                </a:solidFill>
              </a:rPr>
              <a:t>Мишенька</a:t>
            </a:r>
            <a:r>
              <a:rPr lang="ru-RU" i="1" dirty="0" smtClean="0">
                <a:solidFill>
                  <a:srgbClr val="C00000"/>
                </a:solidFill>
              </a:rPr>
              <a:t>, </a:t>
            </a:r>
            <a:r>
              <a:rPr lang="ru-RU" i="1" dirty="0" err="1" smtClean="0">
                <a:solidFill>
                  <a:srgbClr val="C00000"/>
                </a:solidFill>
              </a:rPr>
              <a:t>матрешечка</a:t>
            </a:r>
            <a:r>
              <a:rPr lang="ru-RU" i="1" dirty="0" smtClean="0">
                <a:solidFill>
                  <a:srgbClr val="C00000"/>
                </a:solidFill>
              </a:rPr>
              <a:t>, </a:t>
            </a:r>
            <a:r>
              <a:rPr lang="ru-RU" i="1" dirty="0" err="1" smtClean="0">
                <a:solidFill>
                  <a:srgbClr val="C00000"/>
                </a:solidFill>
              </a:rPr>
              <a:t>погремушечка</a:t>
            </a:r>
            <a:r>
              <a:rPr lang="ru-RU" i="1" dirty="0" smtClean="0">
                <a:solidFill>
                  <a:srgbClr val="C00000"/>
                </a:solidFill>
              </a:rPr>
              <a:t>, </a:t>
            </a:r>
            <a:r>
              <a:rPr lang="ru-RU" i="1" dirty="0" err="1" smtClean="0">
                <a:solidFill>
                  <a:srgbClr val="C00000"/>
                </a:solidFill>
              </a:rPr>
              <a:t>лягушечка</a:t>
            </a:r>
            <a:r>
              <a:rPr lang="ru-RU" i="1" dirty="0" smtClean="0">
                <a:solidFill>
                  <a:srgbClr val="C00000"/>
                </a:solidFill>
              </a:rPr>
              <a:t>,</a:t>
            </a:r>
          </a:p>
          <a:p>
            <a:r>
              <a:rPr lang="ru-RU" i="1" dirty="0" smtClean="0">
                <a:solidFill>
                  <a:srgbClr val="C00000"/>
                </a:solidFill>
              </a:rPr>
              <a:t> </a:t>
            </a:r>
            <a:r>
              <a:rPr lang="ru-RU" i="1" dirty="0" err="1" smtClean="0">
                <a:solidFill>
                  <a:srgbClr val="C00000"/>
                </a:solidFill>
              </a:rPr>
              <a:t>неваляшечка</a:t>
            </a:r>
            <a:r>
              <a:rPr lang="ru-RU" i="1" dirty="0" smtClean="0">
                <a:solidFill>
                  <a:srgbClr val="C00000"/>
                </a:solidFill>
              </a:rPr>
              <a:t>, лошадка)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872" y="4287507"/>
            <a:ext cx="1590154" cy="1339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7" descr="https://avatars.mds.yandex.net/get-pdb/251121/74e31e6a-5bdf-4548-a248-700a496c63e6/s12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740048"/>
            <a:ext cx="983746" cy="120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0" descr="http://img-fotki.yandex.ru/get/4813/47407354.2aa/0_91a17_3d13a48_ori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514116"/>
            <a:ext cx="1152128" cy="1139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Рисунок 24" descr="C:\Users\Tatyana\Desktop\4af5072fa3a53e05483acbe206dc3b3f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727" y="1046967"/>
            <a:ext cx="1536534" cy="13861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Рисунок 25" descr="C:\Users\Tatyana\Desktop\s1200-1-5-920x1536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401" y="3403459"/>
            <a:ext cx="975097" cy="1321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Рисунок 26" descr="C:\Users\Tatyana\Desktop\904216.png"/>
          <p:cNvPicPr/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876" y="2892765"/>
            <a:ext cx="1850141" cy="13413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909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81764" y="-1204236"/>
            <a:ext cx="6957392" cy="91670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786" y="1083443"/>
            <a:ext cx="1870690" cy="23455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08834" y="852610"/>
            <a:ext cx="5934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«Что лишнее?» (</a:t>
            </a:r>
            <a:r>
              <a:rPr lang="ru-RU" sz="2000" b="1" i="1" dirty="0" smtClean="0">
                <a:solidFill>
                  <a:srgbClr val="7030A0"/>
                </a:solidFill>
              </a:rPr>
              <a:t>В каком слове нет звука </a:t>
            </a:r>
            <a:r>
              <a:rPr lang="en-US" sz="2000" b="1" i="1" dirty="0" smtClean="0">
                <a:solidFill>
                  <a:srgbClr val="7030A0"/>
                </a:solidFill>
              </a:rPr>
              <a:t>[</a:t>
            </a:r>
            <a:r>
              <a:rPr lang="ru-RU" sz="2000" b="1" i="1" dirty="0">
                <a:solidFill>
                  <a:srgbClr val="7030A0"/>
                </a:solidFill>
              </a:rPr>
              <a:t>ш</a:t>
            </a:r>
            <a:r>
              <a:rPr lang="en-US" sz="2000" b="1" i="1" dirty="0" smtClean="0">
                <a:solidFill>
                  <a:srgbClr val="7030A0"/>
                </a:solidFill>
              </a:rPr>
              <a:t>]</a:t>
            </a:r>
            <a:r>
              <a:rPr lang="ru-RU" sz="2000" b="1" i="1" dirty="0" smtClean="0">
                <a:solidFill>
                  <a:srgbClr val="7030A0"/>
                </a:solidFill>
              </a:rPr>
              <a:t>)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685932"/>
            <a:ext cx="2923080" cy="2101385"/>
          </a:xfrm>
          <a:prstGeom prst="rect">
            <a:avLst/>
          </a:prstGeom>
        </p:spPr>
      </p:pic>
      <p:pic>
        <p:nvPicPr>
          <p:cNvPr id="18" name="Picture 7" descr="https://xn----8sbanwvkw.xn--p1ai/800/600/https/xn--80apfedmab8e4d.xn--p1ai/wp-content/uploads/2018/11/0_ae59b_24143054_ori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1728192" cy="1772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0" descr="https://liktravy.ua/uploads/herbs/55ccb122690bf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08150">
            <a:off x="5220578" y="3827918"/>
            <a:ext cx="2520280" cy="181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080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Click="0" advTm="8000">
        <p:circle/>
      </p:transition>
    </mc:Choice>
    <mc:Fallback xmlns="">
      <p:transition spd="slow" advClick="0" advTm="8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65980" y="-1154540"/>
            <a:ext cx="6858000" cy="91670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01202" y="1196752"/>
            <a:ext cx="2423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0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000" i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06388"/>
            <a:ext cx="7920880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80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Click="0" advTm="10000">
        <p:randomBar dir="vert"/>
      </p:transition>
    </mc:Choice>
    <mc:Fallback xmlns="">
      <p:transition spd="slow" advClick="0" advTm="10000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31460" y="-1253932"/>
            <a:ext cx="6858000" cy="91670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36357" y="834358"/>
            <a:ext cx="53396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«Гости  на день рождения»</a:t>
            </a:r>
          </a:p>
          <a:p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</a:rPr>
              <a:t>У Миши  </a:t>
            </a:r>
            <a:r>
              <a:rPr lang="ru-RU" sz="2000" i="1" dirty="0">
                <a:solidFill>
                  <a:schemeClr val="accent3">
                    <a:lumMod val="75000"/>
                  </a:schemeClr>
                </a:solidFill>
              </a:rPr>
              <a:t>д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</a:rPr>
              <a:t>ень рождения. Кого он пригласил?) </a:t>
            </a:r>
            <a:endParaRPr lang="ru-RU" sz="24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23" t="13487" r="31889"/>
          <a:stretch/>
        </p:blipFill>
        <p:spPr>
          <a:xfrm>
            <a:off x="467544" y="3148742"/>
            <a:ext cx="1385455" cy="311419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75655" y="5511361"/>
            <a:ext cx="42263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(Машу, дедушку, бабушку, Нюшу, </a:t>
            </a:r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шута</a:t>
            </a:r>
            <a:r>
              <a:rPr lang="ru-RU" sz="2000" i="1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endParaRPr lang="ru-RU" sz="20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6" name="Picture 4" descr="https://img.freepik.com/free-vector/cartoon-happy-senior-elderly-old-man_29190-4599.jpg?size=626&amp;ext=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451" y="1805210"/>
            <a:ext cx="1578639" cy="1849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7" descr="https://sun9-72.userapi.com/impg/EDQ-Wf92wqObFp3tWdfrVUBmpSwyMRpixIlkoQ/4eFsK3rBg1Y.jpg?size=604x604&amp;quality=96&amp;sign=5d41d43f19c63d79de29a69ba8a910be&amp;type=albu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820" y="1834866"/>
            <a:ext cx="1067524" cy="1594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" name="Picture 14" descr="https://www.clipartmax.com/png/middle/127-1272846_ideepank-algklasside-eesti-keele-tundideks-cartoo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2890" y="3794595"/>
            <a:ext cx="1093563" cy="1160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6" descr="https://sunveter.ru/uploads/posts/2015-07/1437413309_mm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069" y="1897702"/>
            <a:ext cx="1068670" cy="1657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0" descr="https://img.favpng.com/7/14/0/tall-tale-screenplay-lesson-portable-network-graphics-riddle-png-favpng-e5Fgzk06ThbQPU79QXCPU85A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505" y="3794595"/>
            <a:ext cx="1494487" cy="141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080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0000">
        <p:fade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5653" y="-1140343"/>
            <a:ext cx="6852691" cy="9144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347360" y="825969"/>
            <a:ext cx="2468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«Посчитай!»</a:t>
            </a:r>
            <a:endParaRPr lang="ru-RU" sz="2400" b="1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" name="Picture 13" descr="https://printonic.ru/uploads/images/2016/04/15/img_5710aa285e11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395" y="1536080"/>
            <a:ext cx="1009837" cy="62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13" descr="https://printonic.ru/uploads/images/2016/04/15/img_5710aa285e11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5643" y="2973940"/>
            <a:ext cx="1009837" cy="62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3" descr="https://printonic.ru/uploads/images/2016/04/15/img_5710aa285e11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804656"/>
            <a:ext cx="1009837" cy="62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13" descr="https://printonic.ru/uploads/images/2016/04/15/img_5710aa285e11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192" y="4908484"/>
            <a:ext cx="1009837" cy="62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6" descr="https://sunveter.ru/uploads/posts/2015-07/1437413309_mm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202" y="1998580"/>
            <a:ext cx="709930" cy="97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6" descr="https://sunveter.ru/uploads/posts/2015-07/1437413309_mm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180542"/>
            <a:ext cx="709930" cy="97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6" descr="https://sunveter.ru/uploads/posts/2015-07/1437413309_mm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728" y="1190779"/>
            <a:ext cx="709930" cy="97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16" descr="https://sunveter.ru/uploads/posts/2015-07/1437413309_mm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30" y="2694561"/>
            <a:ext cx="709930" cy="97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6" descr="https://sunveter.ru/uploads/posts/2015-07/1437413309_mm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897" y="4732128"/>
            <a:ext cx="709930" cy="97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19" descr="https://ds02.infourok.ru/uploads/ex/0780/000621ff-74136d7a/hello_html_m340a685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691" y="3641001"/>
            <a:ext cx="1146810" cy="697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19" descr="https://ds02.infourok.ru/uploads/ex/0780/000621ff-74136d7a/hello_html_m340a685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907" y="4522578"/>
            <a:ext cx="1146810" cy="697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19" descr="https://ds02.infourok.ru/uploads/ex/0780/000621ff-74136d7a/hello_html_m340a685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512" y="2670338"/>
            <a:ext cx="1146810" cy="697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5708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0000">
        <p:fade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132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</dc:creator>
  <cp:lastModifiedBy>Tatyana</cp:lastModifiedBy>
  <cp:revision>27</cp:revision>
  <dcterms:created xsi:type="dcterms:W3CDTF">2011-06-24T19:25:34Z</dcterms:created>
  <dcterms:modified xsi:type="dcterms:W3CDTF">2022-12-12T11:55:22Z</dcterms:modified>
</cp:coreProperties>
</file>