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6BB4-0E7F-4455-B304-957B53DF538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5C52-EA89-4F59-A567-2A01FB784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62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6BB4-0E7F-4455-B304-957B53DF538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5C52-EA89-4F59-A567-2A01FB784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147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6BB4-0E7F-4455-B304-957B53DF538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5C52-EA89-4F59-A567-2A01FB784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72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6BB4-0E7F-4455-B304-957B53DF538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5C52-EA89-4F59-A567-2A01FB784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251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6BB4-0E7F-4455-B304-957B53DF538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5C52-EA89-4F59-A567-2A01FB784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314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6BB4-0E7F-4455-B304-957B53DF538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5C52-EA89-4F59-A567-2A01FB784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376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6BB4-0E7F-4455-B304-957B53DF538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5C52-EA89-4F59-A567-2A01FB784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20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6BB4-0E7F-4455-B304-957B53DF538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5C52-EA89-4F59-A567-2A01FB784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527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6BB4-0E7F-4455-B304-957B53DF538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5C52-EA89-4F59-A567-2A01FB784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69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6BB4-0E7F-4455-B304-957B53DF538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5C52-EA89-4F59-A567-2A01FB784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836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6BB4-0E7F-4455-B304-957B53DF538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5C52-EA89-4F59-A567-2A01FB784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4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F6BB4-0E7F-4455-B304-957B53DF538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15C52-EA89-4F59-A567-2A01FB784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214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9917" y="606490"/>
            <a:ext cx="115046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ДЕКОР ЦВЕТОЧНЫХ ГОРШКОВ СВОИМИ РУКАМИ</a:t>
            </a:r>
            <a:endParaRPr lang="ru-RU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98367" y="4730620"/>
            <a:ext cx="5766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Саволайнен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31507" y="3275129"/>
            <a:ext cx="3853543" cy="2668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550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91681" y="1371600"/>
            <a:ext cx="1018902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 способны украсить любой интерьер, дополнив его яркими штрихами свежих сочных красок. Живые цветы оригинально декорированных горшках могут стать ярким акцентом интерьера, подчеркивающим дизайн помещения или участка. 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Декорирование цветочных горшков своими руками – занятие, которое позволяет преобразить обычные емкости для растений  в оригинальные элементы декора.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44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01216" y="365125"/>
            <a:ext cx="935081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выполнения работы понадобятся: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ластмассовый стакан;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 фетра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леевой пистолет со стержнями;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ожницы;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вухстронний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скотч;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амоклеющиеся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украшения;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кусственные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цветы.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322" y="2844657"/>
            <a:ext cx="3991740" cy="3776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91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14605" y="205273"/>
            <a:ext cx="771641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обмотать стаканчик по кругу двухстороннем скотчем;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азрезать лист фетра на детали необходимого размера;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нять верхний слой со скотча;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бернуть стаканчик фетром;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инии стыков зафиксировать горячим клеем с помощью пистолета.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161453" y="4058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4633" y="3439722"/>
            <a:ext cx="2344102" cy="23013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39951" y="43294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82868" y="4190436"/>
            <a:ext cx="2938023" cy="220351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83526" y="3791574"/>
            <a:ext cx="2985796" cy="22393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32983" y="4189410"/>
            <a:ext cx="2929812" cy="219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96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58598" y="522514"/>
            <a:ext cx="87920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всему периметру нашего цветочного горшка разместить готовые украшения;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готовый цветочный горшок вставить искусственные ветки.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03649" y="36855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17996" y="3196286"/>
            <a:ext cx="3012752" cy="22595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06686" y="394684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44879" y="3850944"/>
            <a:ext cx="2996848" cy="22476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76661" y="42360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096000" y="46054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62650" y="3196286"/>
            <a:ext cx="3012752" cy="225956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15946" y="3807792"/>
            <a:ext cx="3030332" cy="227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1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38200" y="746448"/>
            <a:ext cx="1013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УСПЕХОВ!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097" y="2598686"/>
            <a:ext cx="5165107" cy="387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5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152</Words>
  <Application>Microsoft Office PowerPoint</Application>
  <PresentationFormat>Широкоэкранный</PresentationFormat>
  <Paragraphs>23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Виталий Саволайнен</dc:creator>
  <cp:lastModifiedBy>Виталий Саволайнен</cp:lastModifiedBy>
  <cp:revision>13</cp:revision>
  <dcterms:created xsi:type="dcterms:W3CDTF">2022-11-23T17:59:05Z</dcterms:created>
  <dcterms:modified xsi:type="dcterms:W3CDTF">2022-11-29T17:36:13Z</dcterms:modified>
</cp:coreProperties>
</file>