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9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124744"/>
            <a:ext cx="7772400" cy="1470025"/>
          </a:xfrm>
        </p:spPr>
        <p:txBody>
          <a:bodyPr/>
          <a:lstStyle/>
          <a:p>
            <a:r>
              <a:rPr lang="ru-RU" dirty="0" smtClean="0"/>
              <a:t>3 апреля – день рождения мобильного телефона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21737" y="2852936"/>
            <a:ext cx="5040560" cy="2634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727045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548680"/>
            <a:ext cx="7560839" cy="55774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21221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3 апреля 1973 года Мартин Купер совершил первый в мире звонок по мобильному телефону</a:t>
            </a:r>
            <a:endParaRPr lang="ru-RU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056" y="2996952"/>
            <a:ext cx="3168352" cy="30693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485859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Создатель первого телефона Белл А.Г.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В </a:t>
            </a:r>
            <a:r>
              <a:rPr lang="ru-RU" dirty="0"/>
              <a:t>1866 году молодой экспериментатор начал исследовать электрические камертоны, извлекая с их помощью звуки, похожие на </a:t>
            </a:r>
            <a:r>
              <a:rPr lang="ru-RU" dirty="0" smtClean="0"/>
              <a:t>человеческий </a:t>
            </a:r>
            <a:r>
              <a:rPr lang="ru-RU" dirty="0"/>
              <a:t>голос.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79712" y="3792967"/>
            <a:ext cx="4968552" cy="26084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902106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332656"/>
            <a:ext cx="7968885" cy="5976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544436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527540"/>
            <a:ext cx="7776864" cy="56706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713475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052736"/>
            <a:ext cx="8229600" cy="1143000"/>
          </a:xfrm>
        </p:spPr>
        <p:txBody>
          <a:bodyPr>
            <a:noAutofit/>
          </a:bodyPr>
          <a:lstStyle/>
          <a:p>
            <a:r>
              <a:rPr lang="ru-RU" sz="3600" dirty="0" smtClean="0"/>
              <a:t>Со временем мобильный телефон менялся, в него добавлялись новые функции</a:t>
            </a:r>
            <a:endParaRPr lang="ru-RU" sz="3600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2852936"/>
            <a:ext cx="8229600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016688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 настоящее время мобильные телефоны совсем другие</a:t>
            </a:r>
            <a:endParaRPr lang="ru-RU" dirty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628800"/>
            <a:ext cx="4801828" cy="32012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6" name="Picture 4" descr="https://technosecrets.com/wp-content/uploads/2018/10/Bendable-phones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3968" y="4077072"/>
            <a:ext cx="4352483" cy="24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140780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Напиши, почему тебе нравится мобильный телефон. </a:t>
            </a:r>
          </a:p>
          <a:p>
            <a:pPr marL="0" indent="0">
              <a:buNone/>
            </a:pPr>
            <a:r>
              <a:rPr lang="ru-RU" dirty="0" smtClean="0"/>
              <a:t>Пофантазируй, придумай мобильный телефон будущего</a:t>
            </a:r>
          </a:p>
          <a:p>
            <a:pPr marL="0" indent="0">
              <a:buNone/>
            </a:pPr>
            <a:r>
              <a:rPr lang="ru-RU" smtClean="0"/>
              <a:t>Нарисуй его</a:t>
            </a: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21256787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</TotalTime>
  <Words>84</Words>
  <Application>Microsoft Office PowerPoint</Application>
  <PresentationFormat>Экран (4:3)</PresentationFormat>
  <Paragraphs>10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3 апреля – день рождения мобильного телефона</vt:lpstr>
      <vt:lpstr>Презентация PowerPoint</vt:lpstr>
      <vt:lpstr>Презентация PowerPoint</vt:lpstr>
      <vt:lpstr>Создатель первого телефона Белл А.Г.</vt:lpstr>
      <vt:lpstr>Презентация PowerPoint</vt:lpstr>
      <vt:lpstr>Презентация PowerPoint</vt:lpstr>
      <vt:lpstr>Со временем мобильный телефон менялся, в него добавлялись новые функции</vt:lpstr>
      <vt:lpstr>В настоящее время мобильные телефоны совсем другие</vt:lpstr>
      <vt:lpstr>Домашнее задание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 апреля – день рождения мобильного телефона</dc:title>
  <dc:creator>Uzer</dc:creator>
  <cp:lastModifiedBy>Uzer</cp:lastModifiedBy>
  <cp:revision>4</cp:revision>
  <dcterms:created xsi:type="dcterms:W3CDTF">2020-04-03T10:58:34Z</dcterms:created>
  <dcterms:modified xsi:type="dcterms:W3CDTF">2022-12-12T09:35:27Z</dcterms:modified>
</cp:coreProperties>
</file>