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8"/>
  </p:notesMasterIdLst>
  <p:sldIdLst>
    <p:sldId id="275" r:id="rId2"/>
    <p:sldId id="257" r:id="rId3"/>
    <p:sldId id="259" r:id="rId4"/>
    <p:sldId id="292" r:id="rId5"/>
    <p:sldId id="293" r:id="rId6"/>
    <p:sldId id="295" r:id="rId7"/>
    <p:sldId id="287" r:id="rId8"/>
    <p:sldId id="286" r:id="rId9"/>
    <p:sldId id="296" r:id="rId10"/>
    <p:sldId id="301" r:id="rId11"/>
    <p:sldId id="298" r:id="rId12"/>
    <p:sldId id="299" r:id="rId13"/>
    <p:sldId id="300" r:id="rId14"/>
    <p:sldId id="304" r:id="rId15"/>
    <p:sldId id="288" r:id="rId16"/>
    <p:sldId id="303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7DC913E-AE1C-43A1-80AC-9151B52380F4}" type="datetimeFigureOut">
              <a:rPr lang="ru-RU"/>
              <a:pPr>
                <a:defRPr/>
              </a:pPr>
              <a:t>12.12.2022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3337B20-16FE-4A64-B27F-5E1270926F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077AA18-0881-4205-866E-B154648A12D2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>
                <a:gd name="T0" fmla="*/ 4286250 w 2706"/>
                <a:gd name="T1" fmla="*/ 0 h 640"/>
                <a:gd name="T2" fmla="*/ 4286250 w 2706"/>
                <a:gd name="T3" fmla="*/ 0 h 640"/>
                <a:gd name="T4" fmla="*/ 4105275 w 2706"/>
                <a:gd name="T5" fmla="*/ 28575 h 640"/>
                <a:gd name="T6" fmla="*/ 3921125 w 2706"/>
                <a:gd name="T7" fmla="*/ 60325 h 640"/>
                <a:gd name="T8" fmla="*/ 3733800 w 2706"/>
                <a:gd name="T9" fmla="*/ 95250 h 640"/>
                <a:gd name="T10" fmla="*/ 3540125 w 2706"/>
                <a:gd name="T11" fmla="*/ 130175 h 640"/>
                <a:gd name="T12" fmla="*/ 3343275 w 2706"/>
                <a:gd name="T13" fmla="*/ 171450 h 640"/>
                <a:gd name="T14" fmla="*/ 3140075 w 2706"/>
                <a:gd name="T15" fmla="*/ 212725 h 640"/>
                <a:gd name="T16" fmla="*/ 2933700 w 2706"/>
                <a:gd name="T17" fmla="*/ 260350 h 640"/>
                <a:gd name="T18" fmla="*/ 2720975 w 2706"/>
                <a:gd name="T19" fmla="*/ 307975 h 640"/>
                <a:gd name="T20" fmla="*/ 2720975 w 2706"/>
                <a:gd name="T21" fmla="*/ 307975 h 640"/>
                <a:gd name="T22" fmla="*/ 2336800 w 2706"/>
                <a:gd name="T23" fmla="*/ 400050 h 640"/>
                <a:gd name="T24" fmla="*/ 1962150 w 2706"/>
                <a:gd name="T25" fmla="*/ 482600 h 640"/>
                <a:gd name="T26" fmla="*/ 1603375 w 2706"/>
                <a:gd name="T27" fmla="*/ 558800 h 640"/>
                <a:gd name="T28" fmla="*/ 1257300 w 2706"/>
                <a:gd name="T29" fmla="*/ 631825 h 640"/>
                <a:gd name="T30" fmla="*/ 927100 w 2706"/>
                <a:gd name="T31" fmla="*/ 695325 h 640"/>
                <a:gd name="T32" fmla="*/ 606425 w 2706"/>
                <a:gd name="T33" fmla="*/ 752475 h 640"/>
                <a:gd name="T34" fmla="*/ 298450 w 2706"/>
                <a:gd name="T35" fmla="*/ 806450 h 640"/>
                <a:gd name="T36" fmla="*/ 0 w 2706"/>
                <a:gd name="T37" fmla="*/ 854075 h 640"/>
                <a:gd name="T38" fmla="*/ 0 w 2706"/>
                <a:gd name="T39" fmla="*/ 854075 h 640"/>
                <a:gd name="T40" fmla="*/ 206375 w 2706"/>
                <a:gd name="T41" fmla="*/ 882650 h 640"/>
                <a:gd name="T42" fmla="*/ 403225 w 2706"/>
                <a:gd name="T43" fmla="*/ 908050 h 640"/>
                <a:gd name="T44" fmla="*/ 593725 w 2706"/>
                <a:gd name="T45" fmla="*/ 930275 h 640"/>
                <a:gd name="T46" fmla="*/ 781050 w 2706"/>
                <a:gd name="T47" fmla="*/ 949325 h 640"/>
                <a:gd name="T48" fmla="*/ 962025 w 2706"/>
                <a:gd name="T49" fmla="*/ 968375 h 640"/>
                <a:gd name="T50" fmla="*/ 1136650 w 2706"/>
                <a:gd name="T51" fmla="*/ 981075 h 640"/>
                <a:gd name="T52" fmla="*/ 1304925 w 2706"/>
                <a:gd name="T53" fmla="*/ 993775 h 640"/>
                <a:gd name="T54" fmla="*/ 1470025 w 2706"/>
                <a:gd name="T55" fmla="*/ 1003300 h 640"/>
                <a:gd name="T56" fmla="*/ 1631950 w 2706"/>
                <a:gd name="T57" fmla="*/ 1009650 h 640"/>
                <a:gd name="T58" fmla="*/ 1787525 w 2706"/>
                <a:gd name="T59" fmla="*/ 1012825 h 640"/>
                <a:gd name="T60" fmla="*/ 1936750 w 2706"/>
                <a:gd name="T61" fmla="*/ 1016000 h 640"/>
                <a:gd name="T62" fmla="*/ 2082800 w 2706"/>
                <a:gd name="T63" fmla="*/ 1016000 h 640"/>
                <a:gd name="T64" fmla="*/ 2225675 w 2706"/>
                <a:gd name="T65" fmla="*/ 1012825 h 640"/>
                <a:gd name="T66" fmla="*/ 2365375 w 2706"/>
                <a:gd name="T67" fmla="*/ 1009650 h 640"/>
                <a:gd name="T68" fmla="*/ 2498725 w 2706"/>
                <a:gd name="T69" fmla="*/ 1003300 h 640"/>
                <a:gd name="T70" fmla="*/ 2628900 w 2706"/>
                <a:gd name="T71" fmla="*/ 993775 h 640"/>
                <a:gd name="T72" fmla="*/ 2752725 w 2706"/>
                <a:gd name="T73" fmla="*/ 984250 h 640"/>
                <a:gd name="T74" fmla="*/ 2876550 w 2706"/>
                <a:gd name="T75" fmla="*/ 971550 h 640"/>
                <a:gd name="T76" fmla="*/ 2994025 w 2706"/>
                <a:gd name="T77" fmla="*/ 955675 h 640"/>
                <a:gd name="T78" fmla="*/ 3111500 w 2706"/>
                <a:gd name="T79" fmla="*/ 939800 h 640"/>
                <a:gd name="T80" fmla="*/ 3222625 w 2706"/>
                <a:gd name="T81" fmla="*/ 920750 h 640"/>
                <a:gd name="T82" fmla="*/ 3333750 w 2706"/>
                <a:gd name="T83" fmla="*/ 901700 h 640"/>
                <a:gd name="T84" fmla="*/ 3438525 w 2706"/>
                <a:gd name="T85" fmla="*/ 879475 h 640"/>
                <a:gd name="T86" fmla="*/ 3543300 w 2706"/>
                <a:gd name="T87" fmla="*/ 857250 h 640"/>
                <a:gd name="T88" fmla="*/ 3644900 w 2706"/>
                <a:gd name="T89" fmla="*/ 831850 h 640"/>
                <a:gd name="T90" fmla="*/ 3743325 w 2706"/>
                <a:gd name="T91" fmla="*/ 806450 h 640"/>
                <a:gd name="T92" fmla="*/ 3838575 w 2706"/>
                <a:gd name="T93" fmla="*/ 777875 h 640"/>
                <a:gd name="T94" fmla="*/ 3933825 w 2706"/>
                <a:gd name="T95" fmla="*/ 749300 h 640"/>
                <a:gd name="T96" fmla="*/ 4114800 w 2706"/>
                <a:gd name="T97" fmla="*/ 685800 h 640"/>
                <a:gd name="T98" fmla="*/ 4289425 w 2706"/>
                <a:gd name="T99" fmla="*/ 619125 h 640"/>
                <a:gd name="T100" fmla="*/ 4289425 w 2706"/>
                <a:gd name="T101" fmla="*/ 619125 h 640"/>
                <a:gd name="T102" fmla="*/ 4295775 w 2706"/>
                <a:gd name="T103" fmla="*/ 615950 h 640"/>
                <a:gd name="T104" fmla="*/ 4295775 w 2706"/>
                <a:gd name="T105" fmla="*/ 615950 h 640"/>
                <a:gd name="T106" fmla="*/ 4295775 w 2706"/>
                <a:gd name="T107" fmla="*/ 0 h 640"/>
                <a:gd name="T108" fmla="*/ 4295775 w 2706"/>
                <a:gd name="T109" fmla="*/ 0 h 640"/>
                <a:gd name="T110" fmla="*/ 4286250 w 2706"/>
                <a:gd name="T111" fmla="*/ 0 h 640"/>
                <a:gd name="T112" fmla="*/ 428625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>
                <a:gd name="T0" fmla="*/ 8280401 w 5216"/>
                <a:gd name="T1" fmla="*/ 1133475 h 762"/>
                <a:gd name="T2" fmla="*/ 7912101 w 5216"/>
                <a:gd name="T3" fmla="*/ 1089025 h 762"/>
                <a:gd name="T4" fmla="*/ 7108826 w 5216"/>
                <a:gd name="T5" fmla="*/ 968375 h 762"/>
                <a:gd name="T6" fmla="*/ 6213476 w 5216"/>
                <a:gd name="T7" fmla="*/ 806450 h 762"/>
                <a:gd name="T8" fmla="*/ 5216526 w 5216"/>
                <a:gd name="T9" fmla="*/ 593725 h 762"/>
                <a:gd name="T10" fmla="*/ 4676776 w 5216"/>
                <a:gd name="T11" fmla="*/ 469900 h 762"/>
                <a:gd name="T12" fmla="*/ 4257676 w 5216"/>
                <a:gd name="T13" fmla="*/ 374650 h 762"/>
                <a:gd name="T14" fmla="*/ 3857625 w 5216"/>
                <a:gd name="T15" fmla="*/ 292100 h 762"/>
                <a:gd name="T16" fmla="*/ 3476625 w 5216"/>
                <a:gd name="T17" fmla="*/ 222250 h 762"/>
                <a:gd name="T18" fmla="*/ 3111500 w 5216"/>
                <a:gd name="T19" fmla="*/ 161925 h 762"/>
                <a:gd name="T20" fmla="*/ 2762250 w 5216"/>
                <a:gd name="T21" fmla="*/ 114300 h 762"/>
                <a:gd name="T22" fmla="*/ 2117725 w 5216"/>
                <a:gd name="T23" fmla="*/ 44450 h 762"/>
                <a:gd name="T24" fmla="*/ 1539875 w 5216"/>
                <a:gd name="T25" fmla="*/ 6350 h 762"/>
                <a:gd name="T26" fmla="*/ 1022350 w 5216"/>
                <a:gd name="T27" fmla="*/ 0 h 762"/>
                <a:gd name="T28" fmla="*/ 568325 w 5216"/>
                <a:gd name="T29" fmla="*/ 15875 h 762"/>
                <a:gd name="T30" fmla="*/ 174625 w 5216"/>
                <a:gd name="T31" fmla="*/ 50800 h 762"/>
                <a:gd name="T32" fmla="*/ 0 w 5216"/>
                <a:gd name="T33" fmla="*/ 76200 h 762"/>
                <a:gd name="T34" fmla="*/ 498475 w 5216"/>
                <a:gd name="T35" fmla="*/ 136525 h 762"/>
                <a:gd name="T36" fmla="*/ 1035050 w 5216"/>
                <a:gd name="T37" fmla="*/ 222250 h 762"/>
                <a:gd name="T38" fmla="*/ 1609725 w 5216"/>
                <a:gd name="T39" fmla="*/ 333375 h 762"/>
                <a:gd name="T40" fmla="*/ 2225675 w 5216"/>
                <a:gd name="T41" fmla="*/ 469900 h 762"/>
                <a:gd name="T42" fmla="*/ 2787650 w 5216"/>
                <a:gd name="T43" fmla="*/ 600075 h 762"/>
                <a:gd name="T44" fmla="*/ 3822700 w 5216"/>
                <a:gd name="T45" fmla="*/ 819150 h 762"/>
                <a:gd name="T46" fmla="*/ 4298951 w 5216"/>
                <a:gd name="T47" fmla="*/ 908050 h 762"/>
                <a:gd name="T48" fmla="*/ 4749801 w 5216"/>
                <a:gd name="T49" fmla="*/ 984250 h 762"/>
                <a:gd name="T50" fmla="*/ 5175251 w 5216"/>
                <a:gd name="T51" fmla="*/ 1050925 h 762"/>
                <a:gd name="T52" fmla="*/ 5575301 w 5216"/>
                <a:gd name="T53" fmla="*/ 1101725 h 762"/>
                <a:gd name="T54" fmla="*/ 5953126 w 5216"/>
                <a:gd name="T55" fmla="*/ 1146175 h 762"/>
                <a:gd name="T56" fmla="*/ 6308726 w 5216"/>
                <a:gd name="T57" fmla="*/ 1174750 h 762"/>
                <a:gd name="T58" fmla="*/ 6642101 w 5216"/>
                <a:gd name="T59" fmla="*/ 1196975 h 762"/>
                <a:gd name="T60" fmla="*/ 6959601 w 5216"/>
                <a:gd name="T61" fmla="*/ 1209675 h 762"/>
                <a:gd name="T62" fmla="*/ 7254876 w 5216"/>
                <a:gd name="T63" fmla="*/ 1209675 h 762"/>
                <a:gd name="T64" fmla="*/ 7534276 w 5216"/>
                <a:gd name="T65" fmla="*/ 1203325 h 762"/>
                <a:gd name="T66" fmla="*/ 7797801 w 5216"/>
                <a:gd name="T67" fmla="*/ 1187450 h 762"/>
                <a:gd name="T68" fmla="*/ 8045451 w 5216"/>
                <a:gd name="T69" fmla="*/ 1162050 h 762"/>
                <a:gd name="T70" fmla="*/ 8280401 w 5216"/>
                <a:gd name="T71" fmla="*/ 1133475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>
                <a:gd name="T0" fmla="*/ 0 w 5144"/>
                <a:gd name="T1" fmla="*/ 111125 h 694"/>
                <a:gd name="T2" fmla="*/ 0 w 5144"/>
                <a:gd name="T3" fmla="*/ 111125 h 694"/>
                <a:gd name="T4" fmla="*/ 28575 w 5144"/>
                <a:gd name="T5" fmla="*/ 104775 h 694"/>
                <a:gd name="T6" fmla="*/ 114300 w 5144"/>
                <a:gd name="T7" fmla="*/ 88900 h 694"/>
                <a:gd name="T8" fmla="*/ 260350 w 5144"/>
                <a:gd name="T9" fmla="*/ 66675 h 694"/>
                <a:gd name="T10" fmla="*/ 355600 w 5144"/>
                <a:gd name="T11" fmla="*/ 53975 h 694"/>
                <a:gd name="T12" fmla="*/ 466725 w 5144"/>
                <a:gd name="T13" fmla="*/ 41275 h 694"/>
                <a:gd name="T14" fmla="*/ 590550 w 5144"/>
                <a:gd name="T15" fmla="*/ 31750 h 694"/>
                <a:gd name="T16" fmla="*/ 733425 w 5144"/>
                <a:gd name="T17" fmla="*/ 22225 h 694"/>
                <a:gd name="T18" fmla="*/ 889000 w 5144"/>
                <a:gd name="T19" fmla="*/ 12700 h 694"/>
                <a:gd name="T20" fmla="*/ 1063625 w 5144"/>
                <a:gd name="T21" fmla="*/ 6350 h 694"/>
                <a:gd name="T22" fmla="*/ 1254125 w 5144"/>
                <a:gd name="T23" fmla="*/ 3175 h 694"/>
                <a:gd name="T24" fmla="*/ 1460500 w 5144"/>
                <a:gd name="T25" fmla="*/ 0 h 694"/>
                <a:gd name="T26" fmla="*/ 1682750 w 5144"/>
                <a:gd name="T27" fmla="*/ 3175 h 694"/>
                <a:gd name="T28" fmla="*/ 1920875 w 5144"/>
                <a:gd name="T29" fmla="*/ 9525 h 694"/>
                <a:gd name="T30" fmla="*/ 2178050 w 5144"/>
                <a:gd name="T31" fmla="*/ 22225 h 694"/>
                <a:gd name="T32" fmla="*/ 2451100 w 5144"/>
                <a:gd name="T33" fmla="*/ 38100 h 694"/>
                <a:gd name="T34" fmla="*/ 2740025 w 5144"/>
                <a:gd name="T35" fmla="*/ 63500 h 694"/>
                <a:gd name="T36" fmla="*/ 3048000 w 5144"/>
                <a:gd name="T37" fmla="*/ 92075 h 694"/>
                <a:gd name="T38" fmla="*/ 3375025 w 5144"/>
                <a:gd name="T39" fmla="*/ 127000 h 694"/>
                <a:gd name="T40" fmla="*/ 3717925 w 5144"/>
                <a:gd name="T41" fmla="*/ 168275 h 694"/>
                <a:gd name="T42" fmla="*/ 4079875 w 5144"/>
                <a:gd name="T43" fmla="*/ 219075 h 694"/>
                <a:gd name="T44" fmla="*/ 4457700 w 5144"/>
                <a:gd name="T45" fmla="*/ 276225 h 694"/>
                <a:gd name="T46" fmla="*/ 4854575 w 5144"/>
                <a:gd name="T47" fmla="*/ 342900 h 694"/>
                <a:gd name="T48" fmla="*/ 5270500 w 5144"/>
                <a:gd name="T49" fmla="*/ 422275 h 694"/>
                <a:gd name="T50" fmla="*/ 5705475 w 5144"/>
                <a:gd name="T51" fmla="*/ 508000 h 694"/>
                <a:gd name="T52" fmla="*/ 6159500 w 5144"/>
                <a:gd name="T53" fmla="*/ 603250 h 694"/>
                <a:gd name="T54" fmla="*/ 6632575 w 5144"/>
                <a:gd name="T55" fmla="*/ 711200 h 694"/>
                <a:gd name="T56" fmla="*/ 7124700 w 5144"/>
                <a:gd name="T57" fmla="*/ 828675 h 694"/>
                <a:gd name="T58" fmla="*/ 7635875 w 5144"/>
                <a:gd name="T59" fmla="*/ 958850 h 694"/>
                <a:gd name="T60" fmla="*/ 8166100 w 5144"/>
                <a:gd name="T61" fmla="*/ 1101725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>
                <a:gd name="T0" fmla="*/ 0 w 3112"/>
                <a:gd name="T1" fmla="*/ 927100 h 584"/>
                <a:gd name="T2" fmla="*/ 0 w 3112"/>
                <a:gd name="T3" fmla="*/ 927100 h 584"/>
                <a:gd name="T4" fmla="*/ 142875 w 3112"/>
                <a:gd name="T5" fmla="*/ 889000 h 584"/>
                <a:gd name="T6" fmla="*/ 533400 w 3112"/>
                <a:gd name="T7" fmla="*/ 790575 h 584"/>
                <a:gd name="T8" fmla="*/ 803275 w 3112"/>
                <a:gd name="T9" fmla="*/ 723900 h 584"/>
                <a:gd name="T10" fmla="*/ 1114425 w 3112"/>
                <a:gd name="T11" fmla="*/ 650875 h 584"/>
                <a:gd name="T12" fmla="*/ 1460500 w 3112"/>
                <a:gd name="T13" fmla="*/ 571500 h 584"/>
                <a:gd name="T14" fmla="*/ 1831975 w 3112"/>
                <a:gd name="T15" fmla="*/ 485775 h 584"/>
                <a:gd name="T16" fmla="*/ 2225675 w 3112"/>
                <a:gd name="T17" fmla="*/ 403225 h 584"/>
                <a:gd name="T18" fmla="*/ 2628900 w 3112"/>
                <a:gd name="T19" fmla="*/ 320675 h 584"/>
                <a:gd name="T20" fmla="*/ 3041650 w 3112"/>
                <a:gd name="T21" fmla="*/ 244475 h 584"/>
                <a:gd name="T22" fmla="*/ 3451225 w 3112"/>
                <a:gd name="T23" fmla="*/ 171450 h 584"/>
                <a:gd name="T24" fmla="*/ 3654425 w 3112"/>
                <a:gd name="T25" fmla="*/ 139700 h 584"/>
                <a:gd name="T26" fmla="*/ 3851275 w 3112"/>
                <a:gd name="T27" fmla="*/ 107950 h 584"/>
                <a:gd name="T28" fmla="*/ 4048125 w 3112"/>
                <a:gd name="T29" fmla="*/ 82550 h 584"/>
                <a:gd name="T30" fmla="*/ 4238625 w 3112"/>
                <a:gd name="T31" fmla="*/ 57150 h 584"/>
                <a:gd name="T32" fmla="*/ 4425950 w 3112"/>
                <a:gd name="T33" fmla="*/ 38100 h 584"/>
                <a:gd name="T34" fmla="*/ 4603750 w 3112"/>
                <a:gd name="T35" fmla="*/ 22225 h 584"/>
                <a:gd name="T36" fmla="*/ 4775200 w 3112"/>
                <a:gd name="T37" fmla="*/ 9525 h 584"/>
                <a:gd name="T38" fmla="*/ 4940300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13004800 w 8196"/>
                <a:gd name="T1" fmla="*/ 812800 h 1192"/>
                <a:gd name="T2" fmla="*/ 12763500 w 8196"/>
                <a:gd name="T3" fmla="*/ 904875 h 1192"/>
                <a:gd name="T4" fmla="*/ 12506325 w 8196"/>
                <a:gd name="T5" fmla="*/ 984250 h 1192"/>
                <a:gd name="T6" fmla="*/ 12233275 w 8196"/>
                <a:gd name="T7" fmla="*/ 1057275 h 1192"/>
                <a:gd name="T8" fmla="*/ 11941175 w 8196"/>
                <a:gd name="T9" fmla="*/ 1114425 h 1192"/>
                <a:gd name="T10" fmla="*/ 11623675 w 8196"/>
                <a:gd name="T11" fmla="*/ 1158875 h 1192"/>
                <a:gd name="T12" fmla="*/ 11280775 w 8196"/>
                <a:gd name="T13" fmla="*/ 1190625 h 1192"/>
                <a:gd name="T14" fmla="*/ 10909300 w 8196"/>
                <a:gd name="T15" fmla="*/ 1209675 h 1192"/>
                <a:gd name="T16" fmla="*/ 10506075 w 8196"/>
                <a:gd name="T17" fmla="*/ 1206500 h 1192"/>
                <a:gd name="T18" fmla="*/ 10067925 w 8196"/>
                <a:gd name="T19" fmla="*/ 1190625 h 1192"/>
                <a:gd name="T20" fmla="*/ 9591675 w 8196"/>
                <a:gd name="T21" fmla="*/ 1152525 h 1192"/>
                <a:gd name="T22" fmla="*/ 9074150 w 8196"/>
                <a:gd name="T23" fmla="*/ 1095375 h 1192"/>
                <a:gd name="T24" fmla="*/ 8515350 w 8196"/>
                <a:gd name="T25" fmla="*/ 1019175 h 1192"/>
                <a:gd name="T26" fmla="*/ 7908925 w 8196"/>
                <a:gd name="T27" fmla="*/ 917575 h 1192"/>
                <a:gd name="T28" fmla="*/ 7251700 w 8196"/>
                <a:gd name="T29" fmla="*/ 793750 h 1192"/>
                <a:gd name="T30" fmla="*/ 6543675 w 8196"/>
                <a:gd name="T31" fmla="*/ 644525 h 1192"/>
                <a:gd name="T32" fmla="*/ 5778500 w 8196"/>
                <a:gd name="T33" fmla="*/ 469900 h 1192"/>
                <a:gd name="T34" fmla="*/ 5391150 w 8196"/>
                <a:gd name="T35" fmla="*/ 381000 h 1192"/>
                <a:gd name="T36" fmla="*/ 4657725 w 8196"/>
                <a:gd name="T37" fmla="*/ 234950 h 1192"/>
                <a:gd name="T38" fmla="*/ 3987800 w 8196"/>
                <a:gd name="T39" fmla="*/ 130175 h 1192"/>
                <a:gd name="T40" fmla="*/ 3375025 w 8196"/>
                <a:gd name="T41" fmla="*/ 57150 h 1192"/>
                <a:gd name="T42" fmla="*/ 2819400 w 8196"/>
                <a:gd name="T43" fmla="*/ 15875 h 1192"/>
                <a:gd name="T44" fmla="*/ 2320925 w 8196"/>
                <a:gd name="T45" fmla="*/ 0 h 1192"/>
                <a:gd name="T46" fmla="*/ 1876425 w 8196"/>
                <a:gd name="T47" fmla="*/ 6350 h 1192"/>
                <a:gd name="T48" fmla="*/ 1482725 w 8196"/>
                <a:gd name="T49" fmla="*/ 31750 h 1192"/>
                <a:gd name="T50" fmla="*/ 1136650 w 8196"/>
                <a:gd name="T51" fmla="*/ 69850 h 1192"/>
                <a:gd name="T52" fmla="*/ 841375 w 8196"/>
                <a:gd name="T53" fmla="*/ 117475 h 1192"/>
                <a:gd name="T54" fmla="*/ 593725 w 8196"/>
                <a:gd name="T55" fmla="*/ 171450 h 1192"/>
                <a:gd name="T56" fmla="*/ 393700 w 8196"/>
                <a:gd name="T57" fmla="*/ 228600 h 1192"/>
                <a:gd name="T58" fmla="*/ 234950 w 8196"/>
                <a:gd name="T59" fmla="*/ 279400 h 1192"/>
                <a:gd name="T60" fmla="*/ 76200 w 8196"/>
                <a:gd name="T61" fmla="*/ 342900 h 1192"/>
                <a:gd name="T62" fmla="*/ 0 w 8196"/>
                <a:gd name="T63" fmla="*/ 381000 h 1192"/>
                <a:gd name="T64" fmla="*/ 13004800 w 8196"/>
                <a:gd name="T65" fmla="*/ 1892300 h 1192"/>
                <a:gd name="T66" fmla="*/ 13011150 w 8196"/>
                <a:gd name="T67" fmla="*/ 1882775 h 1192"/>
                <a:gd name="T68" fmla="*/ 13011150 w 8196"/>
                <a:gd name="T69" fmla="*/ 809625 h 1192"/>
                <a:gd name="T70" fmla="*/ 13004800 w 8196"/>
                <a:gd name="T71" fmla="*/ 812800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52E0E6-F4DC-4B4A-8CCE-DAC8183F81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4E464-F4E2-4915-927D-4E26E7E8A3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>
                <a:gd name="T0" fmla="*/ 4286250 w 2706"/>
                <a:gd name="T1" fmla="*/ 0 h 640"/>
                <a:gd name="T2" fmla="*/ 4286250 w 2706"/>
                <a:gd name="T3" fmla="*/ 0 h 640"/>
                <a:gd name="T4" fmla="*/ 4105275 w 2706"/>
                <a:gd name="T5" fmla="*/ 28575 h 640"/>
                <a:gd name="T6" fmla="*/ 3921125 w 2706"/>
                <a:gd name="T7" fmla="*/ 60325 h 640"/>
                <a:gd name="T8" fmla="*/ 3733800 w 2706"/>
                <a:gd name="T9" fmla="*/ 95250 h 640"/>
                <a:gd name="T10" fmla="*/ 3540125 w 2706"/>
                <a:gd name="T11" fmla="*/ 130175 h 640"/>
                <a:gd name="T12" fmla="*/ 3343275 w 2706"/>
                <a:gd name="T13" fmla="*/ 171450 h 640"/>
                <a:gd name="T14" fmla="*/ 3140075 w 2706"/>
                <a:gd name="T15" fmla="*/ 212725 h 640"/>
                <a:gd name="T16" fmla="*/ 2933700 w 2706"/>
                <a:gd name="T17" fmla="*/ 260350 h 640"/>
                <a:gd name="T18" fmla="*/ 2720975 w 2706"/>
                <a:gd name="T19" fmla="*/ 307975 h 640"/>
                <a:gd name="T20" fmla="*/ 2720975 w 2706"/>
                <a:gd name="T21" fmla="*/ 307975 h 640"/>
                <a:gd name="T22" fmla="*/ 2336800 w 2706"/>
                <a:gd name="T23" fmla="*/ 400050 h 640"/>
                <a:gd name="T24" fmla="*/ 1962150 w 2706"/>
                <a:gd name="T25" fmla="*/ 482600 h 640"/>
                <a:gd name="T26" fmla="*/ 1603375 w 2706"/>
                <a:gd name="T27" fmla="*/ 558800 h 640"/>
                <a:gd name="T28" fmla="*/ 1257300 w 2706"/>
                <a:gd name="T29" fmla="*/ 631825 h 640"/>
                <a:gd name="T30" fmla="*/ 927100 w 2706"/>
                <a:gd name="T31" fmla="*/ 695325 h 640"/>
                <a:gd name="T32" fmla="*/ 606425 w 2706"/>
                <a:gd name="T33" fmla="*/ 752475 h 640"/>
                <a:gd name="T34" fmla="*/ 298450 w 2706"/>
                <a:gd name="T35" fmla="*/ 806450 h 640"/>
                <a:gd name="T36" fmla="*/ 0 w 2706"/>
                <a:gd name="T37" fmla="*/ 854075 h 640"/>
                <a:gd name="T38" fmla="*/ 0 w 2706"/>
                <a:gd name="T39" fmla="*/ 854075 h 640"/>
                <a:gd name="T40" fmla="*/ 206375 w 2706"/>
                <a:gd name="T41" fmla="*/ 882650 h 640"/>
                <a:gd name="T42" fmla="*/ 403225 w 2706"/>
                <a:gd name="T43" fmla="*/ 908050 h 640"/>
                <a:gd name="T44" fmla="*/ 593725 w 2706"/>
                <a:gd name="T45" fmla="*/ 930275 h 640"/>
                <a:gd name="T46" fmla="*/ 781050 w 2706"/>
                <a:gd name="T47" fmla="*/ 949325 h 640"/>
                <a:gd name="T48" fmla="*/ 962025 w 2706"/>
                <a:gd name="T49" fmla="*/ 968375 h 640"/>
                <a:gd name="T50" fmla="*/ 1136650 w 2706"/>
                <a:gd name="T51" fmla="*/ 981075 h 640"/>
                <a:gd name="T52" fmla="*/ 1304925 w 2706"/>
                <a:gd name="T53" fmla="*/ 993775 h 640"/>
                <a:gd name="T54" fmla="*/ 1470025 w 2706"/>
                <a:gd name="T55" fmla="*/ 1003300 h 640"/>
                <a:gd name="T56" fmla="*/ 1631950 w 2706"/>
                <a:gd name="T57" fmla="*/ 1009650 h 640"/>
                <a:gd name="T58" fmla="*/ 1787525 w 2706"/>
                <a:gd name="T59" fmla="*/ 1012825 h 640"/>
                <a:gd name="T60" fmla="*/ 1936750 w 2706"/>
                <a:gd name="T61" fmla="*/ 1016000 h 640"/>
                <a:gd name="T62" fmla="*/ 2082800 w 2706"/>
                <a:gd name="T63" fmla="*/ 1016000 h 640"/>
                <a:gd name="T64" fmla="*/ 2225675 w 2706"/>
                <a:gd name="T65" fmla="*/ 1012825 h 640"/>
                <a:gd name="T66" fmla="*/ 2365375 w 2706"/>
                <a:gd name="T67" fmla="*/ 1009650 h 640"/>
                <a:gd name="T68" fmla="*/ 2498725 w 2706"/>
                <a:gd name="T69" fmla="*/ 1003300 h 640"/>
                <a:gd name="T70" fmla="*/ 2628900 w 2706"/>
                <a:gd name="T71" fmla="*/ 993775 h 640"/>
                <a:gd name="T72" fmla="*/ 2752725 w 2706"/>
                <a:gd name="T73" fmla="*/ 984250 h 640"/>
                <a:gd name="T74" fmla="*/ 2876550 w 2706"/>
                <a:gd name="T75" fmla="*/ 971550 h 640"/>
                <a:gd name="T76" fmla="*/ 2994025 w 2706"/>
                <a:gd name="T77" fmla="*/ 955675 h 640"/>
                <a:gd name="T78" fmla="*/ 3111500 w 2706"/>
                <a:gd name="T79" fmla="*/ 939800 h 640"/>
                <a:gd name="T80" fmla="*/ 3222625 w 2706"/>
                <a:gd name="T81" fmla="*/ 920750 h 640"/>
                <a:gd name="T82" fmla="*/ 3333750 w 2706"/>
                <a:gd name="T83" fmla="*/ 901700 h 640"/>
                <a:gd name="T84" fmla="*/ 3438525 w 2706"/>
                <a:gd name="T85" fmla="*/ 879475 h 640"/>
                <a:gd name="T86" fmla="*/ 3543300 w 2706"/>
                <a:gd name="T87" fmla="*/ 857250 h 640"/>
                <a:gd name="T88" fmla="*/ 3644900 w 2706"/>
                <a:gd name="T89" fmla="*/ 831850 h 640"/>
                <a:gd name="T90" fmla="*/ 3743325 w 2706"/>
                <a:gd name="T91" fmla="*/ 806450 h 640"/>
                <a:gd name="T92" fmla="*/ 3838575 w 2706"/>
                <a:gd name="T93" fmla="*/ 777875 h 640"/>
                <a:gd name="T94" fmla="*/ 3933825 w 2706"/>
                <a:gd name="T95" fmla="*/ 749300 h 640"/>
                <a:gd name="T96" fmla="*/ 4114800 w 2706"/>
                <a:gd name="T97" fmla="*/ 685800 h 640"/>
                <a:gd name="T98" fmla="*/ 4289425 w 2706"/>
                <a:gd name="T99" fmla="*/ 619125 h 640"/>
                <a:gd name="T100" fmla="*/ 4289425 w 2706"/>
                <a:gd name="T101" fmla="*/ 619125 h 640"/>
                <a:gd name="T102" fmla="*/ 4295775 w 2706"/>
                <a:gd name="T103" fmla="*/ 615950 h 640"/>
                <a:gd name="T104" fmla="*/ 4295775 w 2706"/>
                <a:gd name="T105" fmla="*/ 615950 h 640"/>
                <a:gd name="T106" fmla="*/ 4295775 w 2706"/>
                <a:gd name="T107" fmla="*/ 0 h 640"/>
                <a:gd name="T108" fmla="*/ 4295775 w 2706"/>
                <a:gd name="T109" fmla="*/ 0 h 640"/>
                <a:gd name="T110" fmla="*/ 4286250 w 2706"/>
                <a:gd name="T111" fmla="*/ 0 h 640"/>
                <a:gd name="T112" fmla="*/ 428625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>
                <a:gd name="T0" fmla="*/ 8280401 w 5216"/>
                <a:gd name="T1" fmla="*/ 1133475 h 762"/>
                <a:gd name="T2" fmla="*/ 7912101 w 5216"/>
                <a:gd name="T3" fmla="*/ 1089025 h 762"/>
                <a:gd name="T4" fmla="*/ 7108826 w 5216"/>
                <a:gd name="T5" fmla="*/ 968375 h 762"/>
                <a:gd name="T6" fmla="*/ 6213476 w 5216"/>
                <a:gd name="T7" fmla="*/ 806450 h 762"/>
                <a:gd name="T8" fmla="*/ 5216526 w 5216"/>
                <a:gd name="T9" fmla="*/ 593725 h 762"/>
                <a:gd name="T10" fmla="*/ 4676776 w 5216"/>
                <a:gd name="T11" fmla="*/ 469900 h 762"/>
                <a:gd name="T12" fmla="*/ 4257676 w 5216"/>
                <a:gd name="T13" fmla="*/ 374650 h 762"/>
                <a:gd name="T14" fmla="*/ 3857625 w 5216"/>
                <a:gd name="T15" fmla="*/ 292100 h 762"/>
                <a:gd name="T16" fmla="*/ 3476625 w 5216"/>
                <a:gd name="T17" fmla="*/ 222250 h 762"/>
                <a:gd name="T18" fmla="*/ 3111500 w 5216"/>
                <a:gd name="T19" fmla="*/ 161925 h 762"/>
                <a:gd name="T20" fmla="*/ 2762250 w 5216"/>
                <a:gd name="T21" fmla="*/ 114300 h 762"/>
                <a:gd name="T22" fmla="*/ 2117725 w 5216"/>
                <a:gd name="T23" fmla="*/ 44450 h 762"/>
                <a:gd name="T24" fmla="*/ 1539875 w 5216"/>
                <a:gd name="T25" fmla="*/ 6350 h 762"/>
                <a:gd name="T26" fmla="*/ 1022350 w 5216"/>
                <a:gd name="T27" fmla="*/ 0 h 762"/>
                <a:gd name="T28" fmla="*/ 568325 w 5216"/>
                <a:gd name="T29" fmla="*/ 15875 h 762"/>
                <a:gd name="T30" fmla="*/ 174625 w 5216"/>
                <a:gd name="T31" fmla="*/ 50800 h 762"/>
                <a:gd name="T32" fmla="*/ 0 w 5216"/>
                <a:gd name="T33" fmla="*/ 76200 h 762"/>
                <a:gd name="T34" fmla="*/ 498475 w 5216"/>
                <a:gd name="T35" fmla="*/ 136525 h 762"/>
                <a:gd name="T36" fmla="*/ 1035050 w 5216"/>
                <a:gd name="T37" fmla="*/ 222250 h 762"/>
                <a:gd name="T38" fmla="*/ 1609725 w 5216"/>
                <a:gd name="T39" fmla="*/ 333375 h 762"/>
                <a:gd name="T40" fmla="*/ 2225675 w 5216"/>
                <a:gd name="T41" fmla="*/ 469900 h 762"/>
                <a:gd name="T42" fmla="*/ 2787650 w 5216"/>
                <a:gd name="T43" fmla="*/ 600075 h 762"/>
                <a:gd name="T44" fmla="*/ 3822700 w 5216"/>
                <a:gd name="T45" fmla="*/ 819150 h 762"/>
                <a:gd name="T46" fmla="*/ 4298951 w 5216"/>
                <a:gd name="T47" fmla="*/ 908050 h 762"/>
                <a:gd name="T48" fmla="*/ 4749801 w 5216"/>
                <a:gd name="T49" fmla="*/ 984250 h 762"/>
                <a:gd name="T50" fmla="*/ 5175251 w 5216"/>
                <a:gd name="T51" fmla="*/ 1050925 h 762"/>
                <a:gd name="T52" fmla="*/ 5575301 w 5216"/>
                <a:gd name="T53" fmla="*/ 1101725 h 762"/>
                <a:gd name="T54" fmla="*/ 5953126 w 5216"/>
                <a:gd name="T55" fmla="*/ 1146175 h 762"/>
                <a:gd name="T56" fmla="*/ 6308726 w 5216"/>
                <a:gd name="T57" fmla="*/ 1174750 h 762"/>
                <a:gd name="T58" fmla="*/ 6642101 w 5216"/>
                <a:gd name="T59" fmla="*/ 1196975 h 762"/>
                <a:gd name="T60" fmla="*/ 6959601 w 5216"/>
                <a:gd name="T61" fmla="*/ 1209675 h 762"/>
                <a:gd name="T62" fmla="*/ 7254876 w 5216"/>
                <a:gd name="T63" fmla="*/ 1209675 h 762"/>
                <a:gd name="T64" fmla="*/ 7534276 w 5216"/>
                <a:gd name="T65" fmla="*/ 1203325 h 762"/>
                <a:gd name="T66" fmla="*/ 7797801 w 5216"/>
                <a:gd name="T67" fmla="*/ 1187450 h 762"/>
                <a:gd name="T68" fmla="*/ 8045451 w 5216"/>
                <a:gd name="T69" fmla="*/ 1162050 h 762"/>
                <a:gd name="T70" fmla="*/ 8280401 w 5216"/>
                <a:gd name="T71" fmla="*/ 1133475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>
                <a:gd name="T0" fmla="*/ 0 w 5144"/>
                <a:gd name="T1" fmla="*/ 111125 h 694"/>
                <a:gd name="T2" fmla="*/ 0 w 5144"/>
                <a:gd name="T3" fmla="*/ 111125 h 694"/>
                <a:gd name="T4" fmla="*/ 28575 w 5144"/>
                <a:gd name="T5" fmla="*/ 104775 h 694"/>
                <a:gd name="T6" fmla="*/ 114300 w 5144"/>
                <a:gd name="T7" fmla="*/ 88900 h 694"/>
                <a:gd name="T8" fmla="*/ 260350 w 5144"/>
                <a:gd name="T9" fmla="*/ 66675 h 694"/>
                <a:gd name="T10" fmla="*/ 355600 w 5144"/>
                <a:gd name="T11" fmla="*/ 53975 h 694"/>
                <a:gd name="T12" fmla="*/ 466725 w 5144"/>
                <a:gd name="T13" fmla="*/ 41275 h 694"/>
                <a:gd name="T14" fmla="*/ 590550 w 5144"/>
                <a:gd name="T15" fmla="*/ 31750 h 694"/>
                <a:gd name="T16" fmla="*/ 733425 w 5144"/>
                <a:gd name="T17" fmla="*/ 22225 h 694"/>
                <a:gd name="T18" fmla="*/ 889000 w 5144"/>
                <a:gd name="T19" fmla="*/ 12700 h 694"/>
                <a:gd name="T20" fmla="*/ 1063625 w 5144"/>
                <a:gd name="T21" fmla="*/ 6350 h 694"/>
                <a:gd name="T22" fmla="*/ 1254125 w 5144"/>
                <a:gd name="T23" fmla="*/ 3175 h 694"/>
                <a:gd name="T24" fmla="*/ 1460500 w 5144"/>
                <a:gd name="T25" fmla="*/ 0 h 694"/>
                <a:gd name="T26" fmla="*/ 1682750 w 5144"/>
                <a:gd name="T27" fmla="*/ 3175 h 694"/>
                <a:gd name="T28" fmla="*/ 1920875 w 5144"/>
                <a:gd name="T29" fmla="*/ 9525 h 694"/>
                <a:gd name="T30" fmla="*/ 2178050 w 5144"/>
                <a:gd name="T31" fmla="*/ 22225 h 694"/>
                <a:gd name="T32" fmla="*/ 2451100 w 5144"/>
                <a:gd name="T33" fmla="*/ 38100 h 694"/>
                <a:gd name="T34" fmla="*/ 2740025 w 5144"/>
                <a:gd name="T35" fmla="*/ 63500 h 694"/>
                <a:gd name="T36" fmla="*/ 3048000 w 5144"/>
                <a:gd name="T37" fmla="*/ 92075 h 694"/>
                <a:gd name="T38" fmla="*/ 3375025 w 5144"/>
                <a:gd name="T39" fmla="*/ 127000 h 694"/>
                <a:gd name="T40" fmla="*/ 3717925 w 5144"/>
                <a:gd name="T41" fmla="*/ 168275 h 694"/>
                <a:gd name="T42" fmla="*/ 4079875 w 5144"/>
                <a:gd name="T43" fmla="*/ 219075 h 694"/>
                <a:gd name="T44" fmla="*/ 4457700 w 5144"/>
                <a:gd name="T45" fmla="*/ 276225 h 694"/>
                <a:gd name="T46" fmla="*/ 4854575 w 5144"/>
                <a:gd name="T47" fmla="*/ 342900 h 694"/>
                <a:gd name="T48" fmla="*/ 5270500 w 5144"/>
                <a:gd name="T49" fmla="*/ 422275 h 694"/>
                <a:gd name="T50" fmla="*/ 5705475 w 5144"/>
                <a:gd name="T51" fmla="*/ 508000 h 694"/>
                <a:gd name="T52" fmla="*/ 6159500 w 5144"/>
                <a:gd name="T53" fmla="*/ 603250 h 694"/>
                <a:gd name="T54" fmla="*/ 6632575 w 5144"/>
                <a:gd name="T55" fmla="*/ 711200 h 694"/>
                <a:gd name="T56" fmla="*/ 7124700 w 5144"/>
                <a:gd name="T57" fmla="*/ 828675 h 694"/>
                <a:gd name="T58" fmla="*/ 7635875 w 5144"/>
                <a:gd name="T59" fmla="*/ 958850 h 694"/>
                <a:gd name="T60" fmla="*/ 8166100 w 5144"/>
                <a:gd name="T61" fmla="*/ 1101725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>
                <a:gd name="T0" fmla="*/ 0 w 3112"/>
                <a:gd name="T1" fmla="*/ 927100 h 584"/>
                <a:gd name="T2" fmla="*/ 0 w 3112"/>
                <a:gd name="T3" fmla="*/ 927100 h 584"/>
                <a:gd name="T4" fmla="*/ 142875 w 3112"/>
                <a:gd name="T5" fmla="*/ 889000 h 584"/>
                <a:gd name="T6" fmla="*/ 533400 w 3112"/>
                <a:gd name="T7" fmla="*/ 790575 h 584"/>
                <a:gd name="T8" fmla="*/ 803275 w 3112"/>
                <a:gd name="T9" fmla="*/ 723900 h 584"/>
                <a:gd name="T10" fmla="*/ 1114425 w 3112"/>
                <a:gd name="T11" fmla="*/ 650875 h 584"/>
                <a:gd name="T12" fmla="*/ 1460500 w 3112"/>
                <a:gd name="T13" fmla="*/ 571500 h 584"/>
                <a:gd name="T14" fmla="*/ 1831975 w 3112"/>
                <a:gd name="T15" fmla="*/ 485775 h 584"/>
                <a:gd name="T16" fmla="*/ 2225675 w 3112"/>
                <a:gd name="T17" fmla="*/ 403225 h 584"/>
                <a:gd name="T18" fmla="*/ 2628900 w 3112"/>
                <a:gd name="T19" fmla="*/ 320675 h 584"/>
                <a:gd name="T20" fmla="*/ 3041650 w 3112"/>
                <a:gd name="T21" fmla="*/ 244475 h 584"/>
                <a:gd name="T22" fmla="*/ 3451225 w 3112"/>
                <a:gd name="T23" fmla="*/ 171450 h 584"/>
                <a:gd name="T24" fmla="*/ 3654425 w 3112"/>
                <a:gd name="T25" fmla="*/ 139700 h 584"/>
                <a:gd name="T26" fmla="*/ 3851275 w 3112"/>
                <a:gd name="T27" fmla="*/ 107950 h 584"/>
                <a:gd name="T28" fmla="*/ 4048125 w 3112"/>
                <a:gd name="T29" fmla="*/ 82550 h 584"/>
                <a:gd name="T30" fmla="*/ 4238625 w 3112"/>
                <a:gd name="T31" fmla="*/ 57150 h 584"/>
                <a:gd name="T32" fmla="*/ 4425950 w 3112"/>
                <a:gd name="T33" fmla="*/ 38100 h 584"/>
                <a:gd name="T34" fmla="*/ 4603750 w 3112"/>
                <a:gd name="T35" fmla="*/ 22225 h 584"/>
                <a:gd name="T36" fmla="*/ 4775200 w 3112"/>
                <a:gd name="T37" fmla="*/ 9525 h 584"/>
                <a:gd name="T38" fmla="*/ 4940300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13004800 w 8196"/>
                <a:gd name="T1" fmla="*/ 812800 h 1192"/>
                <a:gd name="T2" fmla="*/ 12763500 w 8196"/>
                <a:gd name="T3" fmla="*/ 904875 h 1192"/>
                <a:gd name="T4" fmla="*/ 12506325 w 8196"/>
                <a:gd name="T5" fmla="*/ 984250 h 1192"/>
                <a:gd name="T6" fmla="*/ 12233275 w 8196"/>
                <a:gd name="T7" fmla="*/ 1057275 h 1192"/>
                <a:gd name="T8" fmla="*/ 11941175 w 8196"/>
                <a:gd name="T9" fmla="*/ 1114425 h 1192"/>
                <a:gd name="T10" fmla="*/ 11623675 w 8196"/>
                <a:gd name="T11" fmla="*/ 1158875 h 1192"/>
                <a:gd name="T12" fmla="*/ 11280775 w 8196"/>
                <a:gd name="T13" fmla="*/ 1190625 h 1192"/>
                <a:gd name="T14" fmla="*/ 10909300 w 8196"/>
                <a:gd name="T15" fmla="*/ 1209675 h 1192"/>
                <a:gd name="T16" fmla="*/ 10506075 w 8196"/>
                <a:gd name="T17" fmla="*/ 1206500 h 1192"/>
                <a:gd name="T18" fmla="*/ 10067925 w 8196"/>
                <a:gd name="T19" fmla="*/ 1190625 h 1192"/>
                <a:gd name="T20" fmla="*/ 9591675 w 8196"/>
                <a:gd name="T21" fmla="*/ 1152525 h 1192"/>
                <a:gd name="T22" fmla="*/ 9074150 w 8196"/>
                <a:gd name="T23" fmla="*/ 1095375 h 1192"/>
                <a:gd name="T24" fmla="*/ 8515350 w 8196"/>
                <a:gd name="T25" fmla="*/ 1019175 h 1192"/>
                <a:gd name="T26" fmla="*/ 7908925 w 8196"/>
                <a:gd name="T27" fmla="*/ 917575 h 1192"/>
                <a:gd name="T28" fmla="*/ 7251700 w 8196"/>
                <a:gd name="T29" fmla="*/ 793750 h 1192"/>
                <a:gd name="T30" fmla="*/ 6543675 w 8196"/>
                <a:gd name="T31" fmla="*/ 644525 h 1192"/>
                <a:gd name="T32" fmla="*/ 5778500 w 8196"/>
                <a:gd name="T33" fmla="*/ 469900 h 1192"/>
                <a:gd name="T34" fmla="*/ 5391150 w 8196"/>
                <a:gd name="T35" fmla="*/ 381000 h 1192"/>
                <a:gd name="T36" fmla="*/ 4657725 w 8196"/>
                <a:gd name="T37" fmla="*/ 234950 h 1192"/>
                <a:gd name="T38" fmla="*/ 3987800 w 8196"/>
                <a:gd name="T39" fmla="*/ 130175 h 1192"/>
                <a:gd name="T40" fmla="*/ 3375025 w 8196"/>
                <a:gd name="T41" fmla="*/ 57150 h 1192"/>
                <a:gd name="T42" fmla="*/ 2819400 w 8196"/>
                <a:gd name="T43" fmla="*/ 15875 h 1192"/>
                <a:gd name="T44" fmla="*/ 2320925 w 8196"/>
                <a:gd name="T45" fmla="*/ 0 h 1192"/>
                <a:gd name="T46" fmla="*/ 1876425 w 8196"/>
                <a:gd name="T47" fmla="*/ 6350 h 1192"/>
                <a:gd name="T48" fmla="*/ 1482725 w 8196"/>
                <a:gd name="T49" fmla="*/ 31750 h 1192"/>
                <a:gd name="T50" fmla="*/ 1136650 w 8196"/>
                <a:gd name="T51" fmla="*/ 69850 h 1192"/>
                <a:gd name="T52" fmla="*/ 841375 w 8196"/>
                <a:gd name="T53" fmla="*/ 117475 h 1192"/>
                <a:gd name="T54" fmla="*/ 593725 w 8196"/>
                <a:gd name="T55" fmla="*/ 171450 h 1192"/>
                <a:gd name="T56" fmla="*/ 393700 w 8196"/>
                <a:gd name="T57" fmla="*/ 228600 h 1192"/>
                <a:gd name="T58" fmla="*/ 234950 w 8196"/>
                <a:gd name="T59" fmla="*/ 279400 h 1192"/>
                <a:gd name="T60" fmla="*/ 76200 w 8196"/>
                <a:gd name="T61" fmla="*/ 342900 h 1192"/>
                <a:gd name="T62" fmla="*/ 0 w 8196"/>
                <a:gd name="T63" fmla="*/ 381000 h 1192"/>
                <a:gd name="T64" fmla="*/ 13004800 w 8196"/>
                <a:gd name="T65" fmla="*/ 1892300 h 1192"/>
                <a:gd name="T66" fmla="*/ 13011150 w 8196"/>
                <a:gd name="T67" fmla="*/ 1882775 h 1192"/>
                <a:gd name="T68" fmla="*/ 13011150 w 8196"/>
                <a:gd name="T69" fmla="*/ 809625 h 1192"/>
                <a:gd name="T70" fmla="*/ 13004800 w 8196"/>
                <a:gd name="T71" fmla="*/ 812800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90715A-8F81-46C2-A1B3-2872EBB0C9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A34F13-A54C-4E8D-A980-7416451362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>
              <a:gd name="T0" fmla="*/ 2870172 w 2706"/>
              <a:gd name="T1" fmla="*/ 0 h 640"/>
              <a:gd name="T2" fmla="*/ 2870172 w 2706"/>
              <a:gd name="T3" fmla="*/ 0 h 640"/>
              <a:gd name="T4" fmla="*/ 2748987 w 2706"/>
              <a:gd name="T5" fmla="*/ 20092 h 640"/>
              <a:gd name="T6" fmla="*/ 2625676 w 2706"/>
              <a:gd name="T7" fmla="*/ 42416 h 640"/>
              <a:gd name="T8" fmla="*/ 2500239 w 2706"/>
              <a:gd name="T9" fmla="*/ 66973 h 640"/>
              <a:gd name="T10" fmla="*/ 2370549 w 2706"/>
              <a:gd name="T11" fmla="*/ 91529 h 640"/>
              <a:gd name="T12" fmla="*/ 2238734 w 2706"/>
              <a:gd name="T13" fmla="*/ 120551 h 640"/>
              <a:gd name="T14" fmla="*/ 2102667 w 2706"/>
              <a:gd name="T15" fmla="*/ 149572 h 640"/>
              <a:gd name="T16" fmla="*/ 1964473 w 2706"/>
              <a:gd name="T17" fmla="*/ 183059 h 640"/>
              <a:gd name="T18" fmla="*/ 1822028 w 2706"/>
              <a:gd name="T19" fmla="*/ 216545 h 640"/>
              <a:gd name="T20" fmla="*/ 1822028 w 2706"/>
              <a:gd name="T21" fmla="*/ 216545 h 640"/>
              <a:gd name="T22" fmla="*/ 1564775 w 2706"/>
              <a:gd name="T23" fmla="*/ 281285 h 640"/>
              <a:gd name="T24" fmla="*/ 1313901 w 2706"/>
              <a:gd name="T25" fmla="*/ 339328 h 640"/>
              <a:gd name="T26" fmla="*/ 1073657 w 2706"/>
              <a:gd name="T27" fmla="*/ 392906 h 640"/>
              <a:gd name="T28" fmla="*/ 841917 w 2706"/>
              <a:gd name="T29" fmla="*/ 444252 h 640"/>
              <a:gd name="T30" fmla="*/ 620808 w 2706"/>
              <a:gd name="T31" fmla="*/ 488900 h 640"/>
              <a:gd name="T32" fmla="*/ 406076 w 2706"/>
              <a:gd name="T33" fmla="*/ 529084 h 640"/>
              <a:gd name="T34" fmla="*/ 199849 w 2706"/>
              <a:gd name="T35" fmla="*/ 567035 h 640"/>
              <a:gd name="T36" fmla="*/ 0 w 2706"/>
              <a:gd name="T37" fmla="*/ 600521 h 640"/>
              <a:gd name="T38" fmla="*/ 0 w 2706"/>
              <a:gd name="T39" fmla="*/ 600521 h 640"/>
              <a:gd name="T40" fmla="*/ 138193 w 2706"/>
              <a:gd name="T41" fmla="*/ 620613 h 640"/>
              <a:gd name="T42" fmla="*/ 270009 w 2706"/>
              <a:gd name="T43" fmla="*/ 638473 h 640"/>
              <a:gd name="T44" fmla="*/ 397572 w 2706"/>
              <a:gd name="T45" fmla="*/ 654100 h 640"/>
              <a:gd name="T46" fmla="*/ 523009 w 2706"/>
              <a:gd name="T47" fmla="*/ 667494 h 640"/>
              <a:gd name="T48" fmla="*/ 644194 w 2706"/>
              <a:gd name="T49" fmla="*/ 680889 h 640"/>
              <a:gd name="T50" fmla="*/ 761127 w 2706"/>
              <a:gd name="T51" fmla="*/ 689818 h 640"/>
              <a:gd name="T52" fmla="*/ 873808 w 2706"/>
              <a:gd name="T53" fmla="*/ 698748 h 640"/>
              <a:gd name="T54" fmla="*/ 984363 w 2706"/>
              <a:gd name="T55" fmla="*/ 705445 h 640"/>
              <a:gd name="T56" fmla="*/ 1092791 w 2706"/>
              <a:gd name="T57" fmla="*/ 709910 h 640"/>
              <a:gd name="T58" fmla="*/ 1196968 w 2706"/>
              <a:gd name="T59" fmla="*/ 712143 h 640"/>
              <a:gd name="T60" fmla="*/ 1296892 w 2706"/>
              <a:gd name="T61" fmla="*/ 714375 h 640"/>
              <a:gd name="T62" fmla="*/ 1394691 w 2706"/>
              <a:gd name="T63" fmla="*/ 714375 h 640"/>
              <a:gd name="T64" fmla="*/ 1490363 w 2706"/>
              <a:gd name="T65" fmla="*/ 712143 h 640"/>
              <a:gd name="T66" fmla="*/ 1583910 w 2706"/>
              <a:gd name="T67" fmla="*/ 709910 h 640"/>
              <a:gd name="T68" fmla="*/ 1673204 w 2706"/>
              <a:gd name="T69" fmla="*/ 705445 h 640"/>
              <a:gd name="T70" fmla="*/ 1760372 w 2706"/>
              <a:gd name="T71" fmla="*/ 698748 h 640"/>
              <a:gd name="T72" fmla="*/ 1843288 w 2706"/>
              <a:gd name="T73" fmla="*/ 692051 h 640"/>
              <a:gd name="T74" fmla="*/ 1926204 w 2706"/>
              <a:gd name="T75" fmla="*/ 683121 h 640"/>
              <a:gd name="T76" fmla="*/ 2004868 w 2706"/>
              <a:gd name="T77" fmla="*/ 671959 h 640"/>
              <a:gd name="T78" fmla="*/ 2083532 w 2706"/>
              <a:gd name="T79" fmla="*/ 660797 h 640"/>
              <a:gd name="T80" fmla="*/ 2157944 w 2706"/>
              <a:gd name="T81" fmla="*/ 647402 h 640"/>
              <a:gd name="T82" fmla="*/ 2232356 w 2706"/>
              <a:gd name="T83" fmla="*/ 634008 h 640"/>
              <a:gd name="T84" fmla="*/ 2302516 w 2706"/>
              <a:gd name="T85" fmla="*/ 618381 h 640"/>
              <a:gd name="T86" fmla="*/ 2372675 w 2706"/>
              <a:gd name="T87" fmla="*/ 602754 h 640"/>
              <a:gd name="T88" fmla="*/ 2440709 w 2706"/>
              <a:gd name="T89" fmla="*/ 584895 h 640"/>
              <a:gd name="T90" fmla="*/ 2506617 w 2706"/>
              <a:gd name="T91" fmla="*/ 567035 h 640"/>
              <a:gd name="T92" fmla="*/ 2570398 w 2706"/>
              <a:gd name="T93" fmla="*/ 546943 h 640"/>
              <a:gd name="T94" fmla="*/ 2634180 w 2706"/>
              <a:gd name="T95" fmla="*/ 526852 h 640"/>
              <a:gd name="T96" fmla="*/ 2755365 w 2706"/>
              <a:gd name="T97" fmla="*/ 482203 h 640"/>
              <a:gd name="T98" fmla="*/ 2872298 w 2706"/>
              <a:gd name="T99" fmla="*/ 435322 h 640"/>
              <a:gd name="T100" fmla="*/ 2872298 w 2706"/>
              <a:gd name="T101" fmla="*/ 435322 h 640"/>
              <a:gd name="T102" fmla="*/ 2876550 w 2706"/>
              <a:gd name="T103" fmla="*/ 433090 h 640"/>
              <a:gd name="T104" fmla="*/ 2876550 w 2706"/>
              <a:gd name="T105" fmla="*/ 433090 h 640"/>
              <a:gd name="T106" fmla="*/ 2876550 w 2706"/>
              <a:gd name="T107" fmla="*/ 0 h 640"/>
              <a:gd name="T108" fmla="*/ 2876550 w 2706"/>
              <a:gd name="T109" fmla="*/ 0 h 640"/>
              <a:gd name="T110" fmla="*/ 2870172 w 2706"/>
              <a:gd name="T111" fmla="*/ 0 h 640"/>
              <a:gd name="T112" fmla="*/ 2870172 w 2706"/>
              <a:gd name="T113" fmla="*/ 0 h 64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6" y="388"/>
                </a:lnTo>
                <a:lnTo>
                  <a:pt x="2706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19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>
              <a:gd name="T0" fmla="*/ 5545138 w 5216"/>
              <a:gd name="T1" fmla="*/ 797300 h 762"/>
              <a:gd name="T2" fmla="*/ 5298498 w 5216"/>
              <a:gd name="T3" fmla="*/ 766033 h 762"/>
              <a:gd name="T4" fmla="*/ 4760569 w 5216"/>
              <a:gd name="T5" fmla="*/ 681167 h 762"/>
              <a:gd name="T6" fmla="*/ 4160980 w 5216"/>
              <a:gd name="T7" fmla="*/ 567267 h 762"/>
              <a:gd name="T8" fmla="*/ 3493352 w 5216"/>
              <a:gd name="T9" fmla="*/ 417633 h 762"/>
              <a:gd name="T10" fmla="*/ 3131897 w 5216"/>
              <a:gd name="T11" fmla="*/ 330533 h 762"/>
              <a:gd name="T12" fmla="*/ 2851239 w 5216"/>
              <a:gd name="T13" fmla="*/ 263533 h 762"/>
              <a:gd name="T14" fmla="*/ 2583337 w 5216"/>
              <a:gd name="T15" fmla="*/ 205467 h 762"/>
              <a:gd name="T16" fmla="*/ 2328193 w 5216"/>
              <a:gd name="T17" fmla="*/ 156333 h 762"/>
              <a:gd name="T18" fmla="*/ 2083679 w 5216"/>
              <a:gd name="T19" fmla="*/ 113900 h 762"/>
              <a:gd name="T20" fmla="*/ 1849797 w 5216"/>
              <a:gd name="T21" fmla="*/ 80400 h 762"/>
              <a:gd name="T22" fmla="*/ 1418178 w 5216"/>
              <a:gd name="T23" fmla="*/ 31267 h 762"/>
              <a:gd name="T24" fmla="*/ 1031209 w 5216"/>
              <a:gd name="T25" fmla="*/ 4467 h 762"/>
              <a:gd name="T26" fmla="*/ 684637 w 5216"/>
              <a:gd name="T27" fmla="*/ 0 h 762"/>
              <a:gd name="T28" fmla="*/ 380590 w 5216"/>
              <a:gd name="T29" fmla="*/ 11167 h 762"/>
              <a:gd name="T30" fmla="*/ 116941 w 5216"/>
              <a:gd name="T31" fmla="*/ 35733 h 762"/>
              <a:gd name="T32" fmla="*/ 0 w 5216"/>
              <a:gd name="T33" fmla="*/ 53600 h 762"/>
              <a:gd name="T34" fmla="*/ 333814 w 5216"/>
              <a:gd name="T35" fmla="*/ 96033 h 762"/>
              <a:gd name="T36" fmla="*/ 693142 w 5216"/>
              <a:gd name="T37" fmla="*/ 156333 h 762"/>
              <a:gd name="T38" fmla="*/ 1077985 w 5216"/>
              <a:gd name="T39" fmla="*/ 234500 h 762"/>
              <a:gd name="T40" fmla="*/ 1490468 w 5216"/>
              <a:gd name="T41" fmla="*/ 330533 h 762"/>
              <a:gd name="T42" fmla="*/ 1866806 w 5216"/>
              <a:gd name="T43" fmla="*/ 422100 h 762"/>
              <a:gd name="T44" fmla="*/ 2559949 w 5216"/>
              <a:gd name="T45" fmla="*/ 576200 h 762"/>
              <a:gd name="T46" fmla="*/ 2878879 w 5216"/>
              <a:gd name="T47" fmla="*/ 638733 h 762"/>
              <a:gd name="T48" fmla="*/ 3180800 w 5216"/>
              <a:gd name="T49" fmla="*/ 692333 h 762"/>
              <a:gd name="T50" fmla="*/ 3465711 w 5216"/>
              <a:gd name="T51" fmla="*/ 739233 h 762"/>
              <a:gd name="T52" fmla="*/ 3733613 w 5216"/>
              <a:gd name="T53" fmla="*/ 774967 h 762"/>
              <a:gd name="T54" fmla="*/ 3986631 w 5216"/>
              <a:gd name="T55" fmla="*/ 806233 h 762"/>
              <a:gd name="T56" fmla="*/ 4224766 w 5216"/>
              <a:gd name="T57" fmla="*/ 826333 h 762"/>
              <a:gd name="T58" fmla="*/ 4448017 w 5216"/>
              <a:gd name="T59" fmla="*/ 841967 h 762"/>
              <a:gd name="T60" fmla="*/ 4660637 w 5216"/>
              <a:gd name="T61" fmla="*/ 850900 h 762"/>
              <a:gd name="T62" fmla="*/ 4858374 w 5216"/>
              <a:gd name="T63" fmla="*/ 850900 h 762"/>
              <a:gd name="T64" fmla="*/ 5045480 w 5216"/>
              <a:gd name="T65" fmla="*/ 846433 h 762"/>
              <a:gd name="T66" fmla="*/ 5221955 w 5216"/>
              <a:gd name="T67" fmla="*/ 835267 h 762"/>
              <a:gd name="T68" fmla="*/ 5387799 w 5216"/>
              <a:gd name="T69" fmla="*/ 817400 h 762"/>
              <a:gd name="T70" fmla="*/ 5545138 w 5216"/>
              <a:gd name="T71" fmla="*/ 797300 h 76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39999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>
              <a:gd name="T0" fmla="*/ 0 w 5144"/>
              <a:gd name="T1" fmla="*/ 78140 h 694"/>
              <a:gd name="T2" fmla="*/ 0 w 5144"/>
              <a:gd name="T3" fmla="*/ 78140 h 694"/>
              <a:gd name="T4" fmla="*/ 19131 w 5144"/>
              <a:gd name="T5" fmla="*/ 73675 h 694"/>
              <a:gd name="T6" fmla="*/ 76526 w 5144"/>
              <a:gd name="T7" fmla="*/ 62512 h 694"/>
              <a:gd name="T8" fmla="*/ 174309 w 5144"/>
              <a:gd name="T9" fmla="*/ 46884 h 694"/>
              <a:gd name="T10" fmla="*/ 238081 w 5144"/>
              <a:gd name="T11" fmla="*/ 37954 h 694"/>
              <a:gd name="T12" fmla="*/ 312481 w 5144"/>
              <a:gd name="T13" fmla="*/ 29023 h 694"/>
              <a:gd name="T14" fmla="*/ 395384 w 5144"/>
              <a:gd name="T15" fmla="*/ 22326 h 694"/>
              <a:gd name="T16" fmla="*/ 491041 w 5144"/>
              <a:gd name="T17" fmla="*/ 15628 h 694"/>
              <a:gd name="T18" fmla="*/ 595201 w 5144"/>
              <a:gd name="T19" fmla="*/ 8930 h 694"/>
              <a:gd name="T20" fmla="*/ 712116 w 5144"/>
              <a:gd name="T21" fmla="*/ 4465 h 694"/>
              <a:gd name="T22" fmla="*/ 839659 w 5144"/>
              <a:gd name="T23" fmla="*/ 2233 h 694"/>
              <a:gd name="T24" fmla="*/ 977831 w 5144"/>
              <a:gd name="T25" fmla="*/ 0 h 694"/>
              <a:gd name="T26" fmla="*/ 1126631 w 5144"/>
              <a:gd name="T27" fmla="*/ 2233 h 694"/>
              <a:gd name="T28" fmla="*/ 1286060 w 5144"/>
              <a:gd name="T29" fmla="*/ 6698 h 694"/>
              <a:gd name="T30" fmla="*/ 1458243 w 5144"/>
              <a:gd name="T31" fmla="*/ 15628 h 694"/>
              <a:gd name="T32" fmla="*/ 1641055 w 5144"/>
              <a:gd name="T33" fmla="*/ 26791 h 694"/>
              <a:gd name="T34" fmla="*/ 1834496 w 5144"/>
              <a:gd name="T35" fmla="*/ 44651 h 694"/>
              <a:gd name="T36" fmla="*/ 2040691 w 5144"/>
              <a:gd name="T37" fmla="*/ 64744 h 694"/>
              <a:gd name="T38" fmla="*/ 2259640 w 5144"/>
              <a:gd name="T39" fmla="*/ 89303 h 694"/>
              <a:gd name="T40" fmla="*/ 2489217 w 5144"/>
              <a:gd name="T41" fmla="*/ 118326 h 694"/>
              <a:gd name="T42" fmla="*/ 2731549 w 5144"/>
              <a:gd name="T43" fmla="*/ 154047 h 694"/>
              <a:gd name="T44" fmla="*/ 2984510 w 5144"/>
              <a:gd name="T45" fmla="*/ 194233 h 694"/>
              <a:gd name="T46" fmla="*/ 3250225 w 5144"/>
              <a:gd name="T47" fmla="*/ 241117 h 694"/>
              <a:gd name="T48" fmla="*/ 3528694 w 5144"/>
              <a:gd name="T49" fmla="*/ 296931 h 694"/>
              <a:gd name="T50" fmla="*/ 3819918 w 5144"/>
              <a:gd name="T51" fmla="*/ 357210 h 694"/>
              <a:gd name="T52" fmla="*/ 4123895 w 5144"/>
              <a:gd name="T53" fmla="*/ 424187 h 694"/>
              <a:gd name="T54" fmla="*/ 4440628 w 5144"/>
              <a:gd name="T55" fmla="*/ 500095 h 694"/>
              <a:gd name="T56" fmla="*/ 4770114 w 5144"/>
              <a:gd name="T57" fmla="*/ 582699 h 694"/>
              <a:gd name="T58" fmla="*/ 5112355 w 5144"/>
              <a:gd name="T59" fmla="*/ 674235 h 694"/>
              <a:gd name="T60" fmla="*/ 5467350 w 5144"/>
              <a:gd name="T61" fmla="*/ 774700 h 69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>
              <a:gd name="T0" fmla="*/ 0 w 3112"/>
              <a:gd name="T1" fmla="*/ 652463 h 584"/>
              <a:gd name="T2" fmla="*/ 0 w 3112"/>
              <a:gd name="T3" fmla="*/ 652463 h 584"/>
              <a:gd name="T4" fmla="*/ 95633 w 3112"/>
              <a:gd name="T5" fmla="*/ 625649 h 584"/>
              <a:gd name="T6" fmla="*/ 357028 w 3112"/>
              <a:gd name="T7" fmla="*/ 556381 h 584"/>
              <a:gd name="T8" fmla="*/ 537668 w 3112"/>
              <a:gd name="T9" fmla="*/ 509457 h 584"/>
              <a:gd name="T10" fmla="*/ 745934 w 3112"/>
              <a:gd name="T11" fmla="*/ 458065 h 584"/>
              <a:gd name="T12" fmla="*/ 977578 w 3112"/>
              <a:gd name="T13" fmla="*/ 402203 h 584"/>
              <a:gd name="T14" fmla="*/ 1226223 w 3112"/>
              <a:gd name="T15" fmla="*/ 341873 h 584"/>
              <a:gd name="T16" fmla="*/ 1489743 w 3112"/>
              <a:gd name="T17" fmla="*/ 283777 h 584"/>
              <a:gd name="T18" fmla="*/ 1759640 w 3112"/>
              <a:gd name="T19" fmla="*/ 225681 h 584"/>
              <a:gd name="T20" fmla="*/ 2035912 w 3112"/>
              <a:gd name="T21" fmla="*/ 172054 h 584"/>
              <a:gd name="T22" fmla="*/ 2310059 w 3112"/>
              <a:gd name="T23" fmla="*/ 120661 h 584"/>
              <a:gd name="T24" fmla="*/ 2446070 w 3112"/>
              <a:gd name="T25" fmla="*/ 98316 h 584"/>
              <a:gd name="T26" fmla="*/ 2577830 w 3112"/>
              <a:gd name="T27" fmla="*/ 75972 h 584"/>
              <a:gd name="T28" fmla="*/ 2709591 w 3112"/>
              <a:gd name="T29" fmla="*/ 58096 h 584"/>
              <a:gd name="T30" fmla="*/ 2837101 w 3112"/>
              <a:gd name="T31" fmla="*/ 40220 h 584"/>
              <a:gd name="T32" fmla="*/ 2962486 w 3112"/>
              <a:gd name="T33" fmla="*/ 26814 h 584"/>
              <a:gd name="T34" fmla="*/ 3081495 w 3112"/>
              <a:gd name="T35" fmla="*/ 15641 h 584"/>
              <a:gd name="T36" fmla="*/ 3196254 w 3112"/>
              <a:gd name="T37" fmla="*/ 6703 h 584"/>
              <a:gd name="T38" fmla="*/ 3306763 w 3112"/>
              <a:gd name="T39" fmla="*/ 0 h 58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>
              <a:gd name="T0" fmla="*/ 8719055 w 8196"/>
              <a:gd name="T1" fmla="*/ 570733 h 1192"/>
              <a:gd name="T2" fmla="*/ 8557275 w 8196"/>
              <a:gd name="T3" fmla="*/ 635386 h 1192"/>
              <a:gd name="T4" fmla="*/ 8384853 w 8196"/>
              <a:gd name="T5" fmla="*/ 691122 h 1192"/>
              <a:gd name="T6" fmla="*/ 8201787 w 8196"/>
              <a:gd name="T7" fmla="*/ 742398 h 1192"/>
              <a:gd name="T8" fmla="*/ 8005948 w 8196"/>
              <a:gd name="T9" fmla="*/ 782528 h 1192"/>
              <a:gd name="T10" fmla="*/ 7793081 w 8196"/>
              <a:gd name="T11" fmla="*/ 813740 h 1192"/>
              <a:gd name="T12" fmla="*/ 7563184 w 8196"/>
              <a:gd name="T13" fmla="*/ 836034 h 1192"/>
              <a:gd name="T14" fmla="*/ 7314129 w 8196"/>
              <a:gd name="T15" fmla="*/ 849411 h 1192"/>
              <a:gd name="T16" fmla="*/ 7043787 w 8196"/>
              <a:gd name="T17" fmla="*/ 847181 h 1192"/>
              <a:gd name="T18" fmla="*/ 6750030 w 8196"/>
              <a:gd name="T19" fmla="*/ 836034 h 1192"/>
              <a:gd name="T20" fmla="*/ 6430729 w 8196"/>
              <a:gd name="T21" fmla="*/ 809281 h 1192"/>
              <a:gd name="T22" fmla="*/ 6083754 w 8196"/>
              <a:gd name="T23" fmla="*/ 769151 h 1192"/>
              <a:gd name="T24" fmla="*/ 5709108 w 8196"/>
              <a:gd name="T25" fmla="*/ 715645 h 1192"/>
              <a:gd name="T26" fmla="*/ 5302531 w 8196"/>
              <a:gd name="T27" fmla="*/ 644304 h 1192"/>
              <a:gd name="T28" fmla="*/ 4861895 w 8196"/>
              <a:gd name="T29" fmla="*/ 557356 h 1192"/>
              <a:gd name="T30" fmla="*/ 4387200 w 8196"/>
              <a:gd name="T31" fmla="*/ 452573 h 1192"/>
              <a:gd name="T32" fmla="*/ 3874189 w 8196"/>
              <a:gd name="T33" fmla="*/ 329955 h 1192"/>
              <a:gd name="T34" fmla="*/ 3614491 w 8196"/>
              <a:gd name="T35" fmla="*/ 267531 h 1192"/>
              <a:gd name="T36" fmla="*/ 3122767 w 8196"/>
              <a:gd name="T37" fmla="*/ 164977 h 1192"/>
              <a:gd name="T38" fmla="*/ 2673616 w 8196"/>
              <a:gd name="T39" fmla="*/ 91406 h 1192"/>
              <a:gd name="T40" fmla="*/ 2262782 w 8196"/>
              <a:gd name="T41" fmla="*/ 40130 h 1192"/>
              <a:gd name="T42" fmla="*/ 1890264 w 8196"/>
              <a:gd name="T43" fmla="*/ 11147 h 1192"/>
              <a:gd name="T44" fmla="*/ 1556062 w 8196"/>
              <a:gd name="T45" fmla="*/ 0 h 1192"/>
              <a:gd name="T46" fmla="*/ 1258047 w 8196"/>
              <a:gd name="T47" fmla="*/ 4459 h 1192"/>
              <a:gd name="T48" fmla="*/ 994091 w 8196"/>
              <a:gd name="T49" fmla="*/ 22294 h 1192"/>
              <a:gd name="T50" fmla="*/ 762066 w 8196"/>
              <a:gd name="T51" fmla="*/ 49047 h 1192"/>
              <a:gd name="T52" fmla="*/ 564099 w 8196"/>
              <a:gd name="T53" fmla="*/ 82489 h 1192"/>
              <a:gd name="T54" fmla="*/ 398062 w 8196"/>
              <a:gd name="T55" fmla="*/ 120389 h 1192"/>
              <a:gd name="T56" fmla="*/ 263956 w 8196"/>
              <a:gd name="T57" fmla="*/ 160519 h 1192"/>
              <a:gd name="T58" fmla="*/ 157522 w 8196"/>
              <a:gd name="T59" fmla="*/ 196189 h 1192"/>
              <a:gd name="T60" fmla="*/ 51088 w 8196"/>
              <a:gd name="T61" fmla="*/ 240778 h 1192"/>
              <a:gd name="T62" fmla="*/ 0 w 8196"/>
              <a:gd name="T63" fmla="*/ 267531 h 1192"/>
              <a:gd name="T64" fmla="*/ 8719055 w 8196"/>
              <a:gd name="T65" fmla="*/ 1328737 h 1192"/>
              <a:gd name="T66" fmla="*/ 8723312 w 8196"/>
              <a:gd name="T67" fmla="*/ 1322049 h 1192"/>
              <a:gd name="T68" fmla="*/ 8723312 w 8196"/>
              <a:gd name="T69" fmla="*/ 568503 h 1192"/>
              <a:gd name="T70" fmla="*/ 8719055 w 8196"/>
              <a:gd name="T71" fmla="*/ 570733 h 119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510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66CE4D-04D7-44E2-89CA-97D7D6509B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01192-DB74-4FB1-A838-B49AEA5541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CE0661-157D-4F61-B311-DD5B88AF02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0A3CC9-DE6E-4B48-87F6-18D9A7A248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>
                <a:gd name="T0" fmla="*/ 4286250 w 2706"/>
                <a:gd name="T1" fmla="*/ 0 h 640"/>
                <a:gd name="T2" fmla="*/ 4286250 w 2706"/>
                <a:gd name="T3" fmla="*/ 0 h 640"/>
                <a:gd name="T4" fmla="*/ 4105275 w 2706"/>
                <a:gd name="T5" fmla="*/ 28575 h 640"/>
                <a:gd name="T6" fmla="*/ 3921125 w 2706"/>
                <a:gd name="T7" fmla="*/ 60325 h 640"/>
                <a:gd name="T8" fmla="*/ 3733800 w 2706"/>
                <a:gd name="T9" fmla="*/ 95250 h 640"/>
                <a:gd name="T10" fmla="*/ 3540125 w 2706"/>
                <a:gd name="T11" fmla="*/ 130175 h 640"/>
                <a:gd name="T12" fmla="*/ 3343275 w 2706"/>
                <a:gd name="T13" fmla="*/ 171450 h 640"/>
                <a:gd name="T14" fmla="*/ 3140075 w 2706"/>
                <a:gd name="T15" fmla="*/ 212725 h 640"/>
                <a:gd name="T16" fmla="*/ 2933700 w 2706"/>
                <a:gd name="T17" fmla="*/ 260350 h 640"/>
                <a:gd name="T18" fmla="*/ 2720975 w 2706"/>
                <a:gd name="T19" fmla="*/ 307975 h 640"/>
                <a:gd name="T20" fmla="*/ 2720975 w 2706"/>
                <a:gd name="T21" fmla="*/ 307975 h 640"/>
                <a:gd name="T22" fmla="*/ 2336800 w 2706"/>
                <a:gd name="T23" fmla="*/ 400050 h 640"/>
                <a:gd name="T24" fmla="*/ 1962150 w 2706"/>
                <a:gd name="T25" fmla="*/ 482600 h 640"/>
                <a:gd name="T26" fmla="*/ 1603375 w 2706"/>
                <a:gd name="T27" fmla="*/ 558800 h 640"/>
                <a:gd name="T28" fmla="*/ 1257300 w 2706"/>
                <a:gd name="T29" fmla="*/ 631825 h 640"/>
                <a:gd name="T30" fmla="*/ 927100 w 2706"/>
                <a:gd name="T31" fmla="*/ 695325 h 640"/>
                <a:gd name="T32" fmla="*/ 606425 w 2706"/>
                <a:gd name="T33" fmla="*/ 752475 h 640"/>
                <a:gd name="T34" fmla="*/ 298450 w 2706"/>
                <a:gd name="T35" fmla="*/ 806450 h 640"/>
                <a:gd name="T36" fmla="*/ 0 w 2706"/>
                <a:gd name="T37" fmla="*/ 854075 h 640"/>
                <a:gd name="T38" fmla="*/ 0 w 2706"/>
                <a:gd name="T39" fmla="*/ 854075 h 640"/>
                <a:gd name="T40" fmla="*/ 206375 w 2706"/>
                <a:gd name="T41" fmla="*/ 882650 h 640"/>
                <a:gd name="T42" fmla="*/ 403225 w 2706"/>
                <a:gd name="T43" fmla="*/ 908050 h 640"/>
                <a:gd name="T44" fmla="*/ 593725 w 2706"/>
                <a:gd name="T45" fmla="*/ 930275 h 640"/>
                <a:gd name="T46" fmla="*/ 781050 w 2706"/>
                <a:gd name="T47" fmla="*/ 949325 h 640"/>
                <a:gd name="T48" fmla="*/ 962025 w 2706"/>
                <a:gd name="T49" fmla="*/ 968375 h 640"/>
                <a:gd name="T50" fmla="*/ 1136650 w 2706"/>
                <a:gd name="T51" fmla="*/ 981075 h 640"/>
                <a:gd name="T52" fmla="*/ 1304925 w 2706"/>
                <a:gd name="T53" fmla="*/ 993775 h 640"/>
                <a:gd name="T54" fmla="*/ 1470025 w 2706"/>
                <a:gd name="T55" fmla="*/ 1003300 h 640"/>
                <a:gd name="T56" fmla="*/ 1631950 w 2706"/>
                <a:gd name="T57" fmla="*/ 1009650 h 640"/>
                <a:gd name="T58" fmla="*/ 1787525 w 2706"/>
                <a:gd name="T59" fmla="*/ 1012825 h 640"/>
                <a:gd name="T60" fmla="*/ 1936750 w 2706"/>
                <a:gd name="T61" fmla="*/ 1016000 h 640"/>
                <a:gd name="T62" fmla="*/ 2082800 w 2706"/>
                <a:gd name="T63" fmla="*/ 1016000 h 640"/>
                <a:gd name="T64" fmla="*/ 2225675 w 2706"/>
                <a:gd name="T65" fmla="*/ 1012825 h 640"/>
                <a:gd name="T66" fmla="*/ 2365375 w 2706"/>
                <a:gd name="T67" fmla="*/ 1009650 h 640"/>
                <a:gd name="T68" fmla="*/ 2498725 w 2706"/>
                <a:gd name="T69" fmla="*/ 1003300 h 640"/>
                <a:gd name="T70" fmla="*/ 2628900 w 2706"/>
                <a:gd name="T71" fmla="*/ 993775 h 640"/>
                <a:gd name="T72" fmla="*/ 2752725 w 2706"/>
                <a:gd name="T73" fmla="*/ 984250 h 640"/>
                <a:gd name="T74" fmla="*/ 2876550 w 2706"/>
                <a:gd name="T75" fmla="*/ 971550 h 640"/>
                <a:gd name="T76" fmla="*/ 2994025 w 2706"/>
                <a:gd name="T77" fmla="*/ 955675 h 640"/>
                <a:gd name="T78" fmla="*/ 3111500 w 2706"/>
                <a:gd name="T79" fmla="*/ 939800 h 640"/>
                <a:gd name="T80" fmla="*/ 3222625 w 2706"/>
                <a:gd name="T81" fmla="*/ 920750 h 640"/>
                <a:gd name="T82" fmla="*/ 3333750 w 2706"/>
                <a:gd name="T83" fmla="*/ 901700 h 640"/>
                <a:gd name="T84" fmla="*/ 3438525 w 2706"/>
                <a:gd name="T85" fmla="*/ 879475 h 640"/>
                <a:gd name="T86" fmla="*/ 3543300 w 2706"/>
                <a:gd name="T87" fmla="*/ 857250 h 640"/>
                <a:gd name="T88" fmla="*/ 3644900 w 2706"/>
                <a:gd name="T89" fmla="*/ 831850 h 640"/>
                <a:gd name="T90" fmla="*/ 3743325 w 2706"/>
                <a:gd name="T91" fmla="*/ 806450 h 640"/>
                <a:gd name="T92" fmla="*/ 3838575 w 2706"/>
                <a:gd name="T93" fmla="*/ 777875 h 640"/>
                <a:gd name="T94" fmla="*/ 3933825 w 2706"/>
                <a:gd name="T95" fmla="*/ 749300 h 640"/>
                <a:gd name="T96" fmla="*/ 4114800 w 2706"/>
                <a:gd name="T97" fmla="*/ 685800 h 640"/>
                <a:gd name="T98" fmla="*/ 4289425 w 2706"/>
                <a:gd name="T99" fmla="*/ 619125 h 640"/>
                <a:gd name="T100" fmla="*/ 4289425 w 2706"/>
                <a:gd name="T101" fmla="*/ 619125 h 640"/>
                <a:gd name="T102" fmla="*/ 4295775 w 2706"/>
                <a:gd name="T103" fmla="*/ 615950 h 640"/>
                <a:gd name="T104" fmla="*/ 4295775 w 2706"/>
                <a:gd name="T105" fmla="*/ 615950 h 640"/>
                <a:gd name="T106" fmla="*/ 4295775 w 2706"/>
                <a:gd name="T107" fmla="*/ 0 h 640"/>
                <a:gd name="T108" fmla="*/ 4295775 w 2706"/>
                <a:gd name="T109" fmla="*/ 0 h 640"/>
                <a:gd name="T110" fmla="*/ 4286250 w 2706"/>
                <a:gd name="T111" fmla="*/ 0 h 640"/>
                <a:gd name="T112" fmla="*/ 428625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>
                <a:gd name="T0" fmla="*/ 8280401 w 5216"/>
                <a:gd name="T1" fmla="*/ 1133475 h 762"/>
                <a:gd name="T2" fmla="*/ 7912101 w 5216"/>
                <a:gd name="T3" fmla="*/ 1089025 h 762"/>
                <a:gd name="T4" fmla="*/ 7108826 w 5216"/>
                <a:gd name="T5" fmla="*/ 968375 h 762"/>
                <a:gd name="T6" fmla="*/ 6213476 w 5216"/>
                <a:gd name="T7" fmla="*/ 806450 h 762"/>
                <a:gd name="T8" fmla="*/ 5216526 w 5216"/>
                <a:gd name="T9" fmla="*/ 593725 h 762"/>
                <a:gd name="T10" fmla="*/ 4676776 w 5216"/>
                <a:gd name="T11" fmla="*/ 469900 h 762"/>
                <a:gd name="T12" fmla="*/ 4257676 w 5216"/>
                <a:gd name="T13" fmla="*/ 374650 h 762"/>
                <a:gd name="T14" fmla="*/ 3857625 w 5216"/>
                <a:gd name="T15" fmla="*/ 292100 h 762"/>
                <a:gd name="T16" fmla="*/ 3476625 w 5216"/>
                <a:gd name="T17" fmla="*/ 222250 h 762"/>
                <a:gd name="T18" fmla="*/ 3111500 w 5216"/>
                <a:gd name="T19" fmla="*/ 161925 h 762"/>
                <a:gd name="T20" fmla="*/ 2762250 w 5216"/>
                <a:gd name="T21" fmla="*/ 114300 h 762"/>
                <a:gd name="T22" fmla="*/ 2117725 w 5216"/>
                <a:gd name="T23" fmla="*/ 44450 h 762"/>
                <a:gd name="T24" fmla="*/ 1539875 w 5216"/>
                <a:gd name="T25" fmla="*/ 6350 h 762"/>
                <a:gd name="T26" fmla="*/ 1022350 w 5216"/>
                <a:gd name="T27" fmla="*/ 0 h 762"/>
                <a:gd name="T28" fmla="*/ 568325 w 5216"/>
                <a:gd name="T29" fmla="*/ 15875 h 762"/>
                <a:gd name="T30" fmla="*/ 174625 w 5216"/>
                <a:gd name="T31" fmla="*/ 50800 h 762"/>
                <a:gd name="T32" fmla="*/ 0 w 5216"/>
                <a:gd name="T33" fmla="*/ 76200 h 762"/>
                <a:gd name="T34" fmla="*/ 498475 w 5216"/>
                <a:gd name="T35" fmla="*/ 136525 h 762"/>
                <a:gd name="T36" fmla="*/ 1035050 w 5216"/>
                <a:gd name="T37" fmla="*/ 222250 h 762"/>
                <a:gd name="T38" fmla="*/ 1609725 w 5216"/>
                <a:gd name="T39" fmla="*/ 333375 h 762"/>
                <a:gd name="T40" fmla="*/ 2225675 w 5216"/>
                <a:gd name="T41" fmla="*/ 469900 h 762"/>
                <a:gd name="T42" fmla="*/ 2787650 w 5216"/>
                <a:gd name="T43" fmla="*/ 600075 h 762"/>
                <a:gd name="T44" fmla="*/ 3822700 w 5216"/>
                <a:gd name="T45" fmla="*/ 819150 h 762"/>
                <a:gd name="T46" fmla="*/ 4298951 w 5216"/>
                <a:gd name="T47" fmla="*/ 908050 h 762"/>
                <a:gd name="T48" fmla="*/ 4749801 w 5216"/>
                <a:gd name="T49" fmla="*/ 984250 h 762"/>
                <a:gd name="T50" fmla="*/ 5175251 w 5216"/>
                <a:gd name="T51" fmla="*/ 1050925 h 762"/>
                <a:gd name="T52" fmla="*/ 5575301 w 5216"/>
                <a:gd name="T53" fmla="*/ 1101725 h 762"/>
                <a:gd name="T54" fmla="*/ 5953126 w 5216"/>
                <a:gd name="T55" fmla="*/ 1146175 h 762"/>
                <a:gd name="T56" fmla="*/ 6308726 w 5216"/>
                <a:gd name="T57" fmla="*/ 1174750 h 762"/>
                <a:gd name="T58" fmla="*/ 6642101 w 5216"/>
                <a:gd name="T59" fmla="*/ 1196975 h 762"/>
                <a:gd name="T60" fmla="*/ 6959601 w 5216"/>
                <a:gd name="T61" fmla="*/ 1209675 h 762"/>
                <a:gd name="T62" fmla="*/ 7254876 w 5216"/>
                <a:gd name="T63" fmla="*/ 1209675 h 762"/>
                <a:gd name="T64" fmla="*/ 7534276 w 5216"/>
                <a:gd name="T65" fmla="*/ 1203325 h 762"/>
                <a:gd name="T66" fmla="*/ 7797801 w 5216"/>
                <a:gd name="T67" fmla="*/ 1187450 h 762"/>
                <a:gd name="T68" fmla="*/ 8045451 w 5216"/>
                <a:gd name="T69" fmla="*/ 1162050 h 762"/>
                <a:gd name="T70" fmla="*/ 8280401 w 5216"/>
                <a:gd name="T71" fmla="*/ 1133475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>
                <a:gd name="T0" fmla="*/ 0 w 5144"/>
                <a:gd name="T1" fmla="*/ 111125 h 694"/>
                <a:gd name="T2" fmla="*/ 0 w 5144"/>
                <a:gd name="T3" fmla="*/ 111125 h 694"/>
                <a:gd name="T4" fmla="*/ 28575 w 5144"/>
                <a:gd name="T5" fmla="*/ 104775 h 694"/>
                <a:gd name="T6" fmla="*/ 114300 w 5144"/>
                <a:gd name="T7" fmla="*/ 88900 h 694"/>
                <a:gd name="T8" fmla="*/ 260350 w 5144"/>
                <a:gd name="T9" fmla="*/ 66675 h 694"/>
                <a:gd name="T10" fmla="*/ 355600 w 5144"/>
                <a:gd name="T11" fmla="*/ 53975 h 694"/>
                <a:gd name="T12" fmla="*/ 466725 w 5144"/>
                <a:gd name="T13" fmla="*/ 41275 h 694"/>
                <a:gd name="T14" fmla="*/ 590550 w 5144"/>
                <a:gd name="T15" fmla="*/ 31750 h 694"/>
                <a:gd name="T16" fmla="*/ 733425 w 5144"/>
                <a:gd name="T17" fmla="*/ 22225 h 694"/>
                <a:gd name="T18" fmla="*/ 889000 w 5144"/>
                <a:gd name="T19" fmla="*/ 12700 h 694"/>
                <a:gd name="T20" fmla="*/ 1063625 w 5144"/>
                <a:gd name="T21" fmla="*/ 6350 h 694"/>
                <a:gd name="T22" fmla="*/ 1254125 w 5144"/>
                <a:gd name="T23" fmla="*/ 3175 h 694"/>
                <a:gd name="T24" fmla="*/ 1460500 w 5144"/>
                <a:gd name="T25" fmla="*/ 0 h 694"/>
                <a:gd name="T26" fmla="*/ 1682750 w 5144"/>
                <a:gd name="T27" fmla="*/ 3175 h 694"/>
                <a:gd name="T28" fmla="*/ 1920875 w 5144"/>
                <a:gd name="T29" fmla="*/ 9525 h 694"/>
                <a:gd name="T30" fmla="*/ 2178050 w 5144"/>
                <a:gd name="T31" fmla="*/ 22225 h 694"/>
                <a:gd name="T32" fmla="*/ 2451100 w 5144"/>
                <a:gd name="T33" fmla="*/ 38100 h 694"/>
                <a:gd name="T34" fmla="*/ 2740025 w 5144"/>
                <a:gd name="T35" fmla="*/ 63500 h 694"/>
                <a:gd name="T36" fmla="*/ 3048000 w 5144"/>
                <a:gd name="T37" fmla="*/ 92075 h 694"/>
                <a:gd name="T38" fmla="*/ 3375025 w 5144"/>
                <a:gd name="T39" fmla="*/ 127000 h 694"/>
                <a:gd name="T40" fmla="*/ 3717925 w 5144"/>
                <a:gd name="T41" fmla="*/ 168275 h 694"/>
                <a:gd name="T42" fmla="*/ 4079875 w 5144"/>
                <a:gd name="T43" fmla="*/ 219075 h 694"/>
                <a:gd name="T44" fmla="*/ 4457700 w 5144"/>
                <a:gd name="T45" fmla="*/ 276225 h 694"/>
                <a:gd name="T46" fmla="*/ 4854575 w 5144"/>
                <a:gd name="T47" fmla="*/ 342900 h 694"/>
                <a:gd name="T48" fmla="*/ 5270500 w 5144"/>
                <a:gd name="T49" fmla="*/ 422275 h 694"/>
                <a:gd name="T50" fmla="*/ 5705475 w 5144"/>
                <a:gd name="T51" fmla="*/ 508000 h 694"/>
                <a:gd name="T52" fmla="*/ 6159500 w 5144"/>
                <a:gd name="T53" fmla="*/ 603250 h 694"/>
                <a:gd name="T54" fmla="*/ 6632575 w 5144"/>
                <a:gd name="T55" fmla="*/ 711200 h 694"/>
                <a:gd name="T56" fmla="*/ 7124700 w 5144"/>
                <a:gd name="T57" fmla="*/ 828675 h 694"/>
                <a:gd name="T58" fmla="*/ 7635875 w 5144"/>
                <a:gd name="T59" fmla="*/ 958850 h 694"/>
                <a:gd name="T60" fmla="*/ 8166100 w 5144"/>
                <a:gd name="T61" fmla="*/ 1101725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>
                <a:gd name="T0" fmla="*/ 0 w 3112"/>
                <a:gd name="T1" fmla="*/ 927100 h 584"/>
                <a:gd name="T2" fmla="*/ 0 w 3112"/>
                <a:gd name="T3" fmla="*/ 927100 h 584"/>
                <a:gd name="T4" fmla="*/ 142875 w 3112"/>
                <a:gd name="T5" fmla="*/ 889000 h 584"/>
                <a:gd name="T6" fmla="*/ 533400 w 3112"/>
                <a:gd name="T7" fmla="*/ 790575 h 584"/>
                <a:gd name="T8" fmla="*/ 803275 w 3112"/>
                <a:gd name="T9" fmla="*/ 723900 h 584"/>
                <a:gd name="T10" fmla="*/ 1114425 w 3112"/>
                <a:gd name="T11" fmla="*/ 650875 h 584"/>
                <a:gd name="T12" fmla="*/ 1460500 w 3112"/>
                <a:gd name="T13" fmla="*/ 571500 h 584"/>
                <a:gd name="T14" fmla="*/ 1831975 w 3112"/>
                <a:gd name="T15" fmla="*/ 485775 h 584"/>
                <a:gd name="T16" fmla="*/ 2225675 w 3112"/>
                <a:gd name="T17" fmla="*/ 403225 h 584"/>
                <a:gd name="T18" fmla="*/ 2628900 w 3112"/>
                <a:gd name="T19" fmla="*/ 320675 h 584"/>
                <a:gd name="T20" fmla="*/ 3041650 w 3112"/>
                <a:gd name="T21" fmla="*/ 244475 h 584"/>
                <a:gd name="T22" fmla="*/ 3451225 w 3112"/>
                <a:gd name="T23" fmla="*/ 171450 h 584"/>
                <a:gd name="T24" fmla="*/ 3654425 w 3112"/>
                <a:gd name="T25" fmla="*/ 139700 h 584"/>
                <a:gd name="T26" fmla="*/ 3851275 w 3112"/>
                <a:gd name="T27" fmla="*/ 107950 h 584"/>
                <a:gd name="T28" fmla="*/ 4048125 w 3112"/>
                <a:gd name="T29" fmla="*/ 82550 h 584"/>
                <a:gd name="T30" fmla="*/ 4238625 w 3112"/>
                <a:gd name="T31" fmla="*/ 57150 h 584"/>
                <a:gd name="T32" fmla="*/ 4425950 w 3112"/>
                <a:gd name="T33" fmla="*/ 38100 h 584"/>
                <a:gd name="T34" fmla="*/ 4603750 w 3112"/>
                <a:gd name="T35" fmla="*/ 22225 h 584"/>
                <a:gd name="T36" fmla="*/ 4775200 w 3112"/>
                <a:gd name="T37" fmla="*/ 9525 h 584"/>
                <a:gd name="T38" fmla="*/ 4940300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13021481 w 8196"/>
                <a:gd name="T1" fmla="*/ 812800 h 1192"/>
                <a:gd name="T2" fmla="*/ 12779871 w 8196"/>
                <a:gd name="T3" fmla="*/ 904875 h 1192"/>
                <a:gd name="T4" fmla="*/ 12522366 w 8196"/>
                <a:gd name="T5" fmla="*/ 984250 h 1192"/>
                <a:gd name="T6" fmla="*/ 12248966 w 8196"/>
                <a:gd name="T7" fmla="*/ 1057275 h 1192"/>
                <a:gd name="T8" fmla="*/ 11956492 w 8196"/>
                <a:gd name="T9" fmla="*/ 1114425 h 1192"/>
                <a:gd name="T10" fmla="*/ 11638584 w 8196"/>
                <a:gd name="T11" fmla="*/ 1158875 h 1192"/>
                <a:gd name="T12" fmla="*/ 11295245 w 8196"/>
                <a:gd name="T13" fmla="*/ 1190625 h 1192"/>
                <a:gd name="T14" fmla="*/ 10923293 w 8196"/>
                <a:gd name="T15" fmla="*/ 1209675 h 1192"/>
                <a:gd name="T16" fmla="*/ 10519551 w 8196"/>
                <a:gd name="T17" fmla="*/ 1206500 h 1192"/>
                <a:gd name="T18" fmla="*/ 10080839 w 8196"/>
                <a:gd name="T19" fmla="*/ 1190625 h 1192"/>
                <a:gd name="T20" fmla="*/ 9603978 w 8196"/>
                <a:gd name="T21" fmla="*/ 1152525 h 1192"/>
                <a:gd name="T22" fmla="*/ 9085789 w 8196"/>
                <a:gd name="T23" fmla="*/ 1095375 h 1192"/>
                <a:gd name="T24" fmla="*/ 8526272 w 8196"/>
                <a:gd name="T25" fmla="*/ 1019175 h 1192"/>
                <a:gd name="T26" fmla="*/ 7919070 w 8196"/>
                <a:gd name="T27" fmla="*/ 917575 h 1192"/>
                <a:gd name="T28" fmla="*/ 7261002 w 8196"/>
                <a:gd name="T29" fmla="*/ 793750 h 1192"/>
                <a:gd name="T30" fmla="*/ 6552068 w 8196"/>
                <a:gd name="T31" fmla="*/ 644525 h 1192"/>
                <a:gd name="T32" fmla="*/ 5785912 w 8196"/>
                <a:gd name="T33" fmla="*/ 469900 h 1192"/>
                <a:gd name="T34" fmla="*/ 5398065 w 8196"/>
                <a:gd name="T35" fmla="*/ 381000 h 1192"/>
                <a:gd name="T36" fmla="*/ 4663699 w 8196"/>
                <a:gd name="T37" fmla="*/ 234950 h 1192"/>
                <a:gd name="T38" fmla="*/ 3992915 w 8196"/>
                <a:gd name="T39" fmla="*/ 130175 h 1192"/>
                <a:gd name="T40" fmla="*/ 3379354 w 8196"/>
                <a:gd name="T41" fmla="*/ 57150 h 1192"/>
                <a:gd name="T42" fmla="*/ 2823016 w 8196"/>
                <a:gd name="T43" fmla="*/ 15875 h 1192"/>
                <a:gd name="T44" fmla="*/ 2323902 w 8196"/>
                <a:gd name="T45" fmla="*/ 0 h 1192"/>
                <a:gd name="T46" fmla="*/ 1878832 w 8196"/>
                <a:gd name="T47" fmla="*/ 6350 h 1192"/>
                <a:gd name="T48" fmla="*/ 1484627 w 8196"/>
                <a:gd name="T49" fmla="*/ 31750 h 1192"/>
                <a:gd name="T50" fmla="*/ 1138108 w 8196"/>
                <a:gd name="T51" fmla="*/ 69850 h 1192"/>
                <a:gd name="T52" fmla="*/ 842454 w 8196"/>
                <a:gd name="T53" fmla="*/ 117475 h 1192"/>
                <a:gd name="T54" fmla="*/ 594487 w 8196"/>
                <a:gd name="T55" fmla="*/ 171450 h 1192"/>
                <a:gd name="T56" fmla="*/ 394205 w 8196"/>
                <a:gd name="T57" fmla="*/ 228600 h 1192"/>
                <a:gd name="T58" fmla="*/ 235251 w 8196"/>
                <a:gd name="T59" fmla="*/ 279400 h 1192"/>
                <a:gd name="T60" fmla="*/ 76298 w 8196"/>
                <a:gd name="T61" fmla="*/ 342900 h 1192"/>
                <a:gd name="T62" fmla="*/ 0 w 8196"/>
                <a:gd name="T63" fmla="*/ 381000 h 1192"/>
                <a:gd name="T64" fmla="*/ 13021481 w 8196"/>
                <a:gd name="T65" fmla="*/ 1892300 h 1192"/>
                <a:gd name="T66" fmla="*/ 13027839 w 8196"/>
                <a:gd name="T67" fmla="*/ 1882775 h 1192"/>
                <a:gd name="T68" fmla="*/ 13027839 w 8196"/>
                <a:gd name="T69" fmla="*/ 809625 h 1192"/>
                <a:gd name="T70" fmla="*/ 13021481 w 8196"/>
                <a:gd name="T71" fmla="*/ 812800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C20453-6DFC-4865-9B73-C2AADB2FEF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>
                <a:gd name="T0" fmla="*/ 4286250 w 2706"/>
                <a:gd name="T1" fmla="*/ 0 h 640"/>
                <a:gd name="T2" fmla="*/ 4286250 w 2706"/>
                <a:gd name="T3" fmla="*/ 0 h 640"/>
                <a:gd name="T4" fmla="*/ 4105275 w 2706"/>
                <a:gd name="T5" fmla="*/ 28575 h 640"/>
                <a:gd name="T6" fmla="*/ 3921125 w 2706"/>
                <a:gd name="T7" fmla="*/ 60325 h 640"/>
                <a:gd name="T8" fmla="*/ 3733800 w 2706"/>
                <a:gd name="T9" fmla="*/ 95250 h 640"/>
                <a:gd name="T10" fmla="*/ 3540125 w 2706"/>
                <a:gd name="T11" fmla="*/ 130175 h 640"/>
                <a:gd name="T12" fmla="*/ 3343275 w 2706"/>
                <a:gd name="T13" fmla="*/ 171450 h 640"/>
                <a:gd name="T14" fmla="*/ 3140075 w 2706"/>
                <a:gd name="T15" fmla="*/ 212725 h 640"/>
                <a:gd name="T16" fmla="*/ 2933700 w 2706"/>
                <a:gd name="T17" fmla="*/ 260350 h 640"/>
                <a:gd name="T18" fmla="*/ 2720975 w 2706"/>
                <a:gd name="T19" fmla="*/ 307975 h 640"/>
                <a:gd name="T20" fmla="*/ 2720975 w 2706"/>
                <a:gd name="T21" fmla="*/ 307975 h 640"/>
                <a:gd name="T22" fmla="*/ 2336800 w 2706"/>
                <a:gd name="T23" fmla="*/ 400050 h 640"/>
                <a:gd name="T24" fmla="*/ 1962150 w 2706"/>
                <a:gd name="T25" fmla="*/ 482600 h 640"/>
                <a:gd name="T26" fmla="*/ 1603375 w 2706"/>
                <a:gd name="T27" fmla="*/ 558800 h 640"/>
                <a:gd name="T28" fmla="*/ 1257300 w 2706"/>
                <a:gd name="T29" fmla="*/ 631825 h 640"/>
                <a:gd name="T30" fmla="*/ 927100 w 2706"/>
                <a:gd name="T31" fmla="*/ 695325 h 640"/>
                <a:gd name="T32" fmla="*/ 606425 w 2706"/>
                <a:gd name="T33" fmla="*/ 752475 h 640"/>
                <a:gd name="T34" fmla="*/ 298450 w 2706"/>
                <a:gd name="T35" fmla="*/ 806450 h 640"/>
                <a:gd name="T36" fmla="*/ 0 w 2706"/>
                <a:gd name="T37" fmla="*/ 854075 h 640"/>
                <a:gd name="T38" fmla="*/ 0 w 2706"/>
                <a:gd name="T39" fmla="*/ 854075 h 640"/>
                <a:gd name="T40" fmla="*/ 206375 w 2706"/>
                <a:gd name="T41" fmla="*/ 882650 h 640"/>
                <a:gd name="T42" fmla="*/ 403225 w 2706"/>
                <a:gd name="T43" fmla="*/ 908050 h 640"/>
                <a:gd name="T44" fmla="*/ 593725 w 2706"/>
                <a:gd name="T45" fmla="*/ 930275 h 640"/>
                <a:gd name="T46" fmla="*/ 781050 w 2706"/>
                <a:gd name="T47" fmla="*/ 949325 h 640"/>
                <a:gd name="T48" fmla="*/ 962025 w 2706"/>
                <a:gd name="T49" fmla="*/ 968375 h 640"/>
                <a:gd name="T50" fmla="*/ 1136650 w 2706"/>
                <a:gd name="T51" fmla="*/ 981075 h 640"/>
                <a:gd name="T52" fmla="*/ 1304925 w 2706"/>
                <a:gd name="T53" fmla="*/ 993775 h 640"/>
                <a:gd name="T54" fmla="*/ 1470025 w 2706"/>
                <a:gd name="T55" fmla="*/ 1003300 h 640"/>
                <a:gd name="T56" fmla="*/ 1631950 w 2706"/>
                <a:gd name="T57" fmla="*/ 1009650 h 640"/>
                <a:gd name="T58" fmla="*/ 1787525 w 2706"/>
                <a:gd name="T59" fmla="*/ 1012825 h 640"/>
                <a:gd name="T60" fmla="*/ 1936750 w 2706"/>
                <a:gd name="T61" fmla="*/ 1016000 h 640"/>
                <a:gd name="T62" fmla="*/ 2082800 w 2706"/>
                <a:gd name="T63" fmla="*/ 1016000 h 640"/>
                <a:gd name="T64" fmla="*/ 2225675 w 2706"/>
                <a:gd name="T65" fmla="*/ 1012825 h 640"/>
                <a:gd name="T66" fmla="*/ 2365375 w 2706"/>
                <a:gd name="T67" fmla="*/ 1009650 h 640"/>
                <a:gd name="T68" fmla="*/ 2498725 w 2706"/>
                <a:gd name="T69" fmla="*/ 1003300 h 640"/>
                <a:gd name="T70" fmla="*/ 2628900 w 2706"/>
                <a:gd name="T71" fmla="*/ 993775 h 640"/>
                <a:gd name="T72" fmla="*/ 2752725 w 2706"/>
                <a:gd name="T73" fmla="*/ 984250 h 640"/>
                <a:gd name="T74" fmla="*/ 2876550 w 2706"/>
                <a:gd name="T75" fmla="*/ 971550 h 640"/>
                <a:gd name="T76" fmla="*/ 2994025 w 2706"/>
                <a:gd name="T77" fmla="*/ 955675 h 640"/>
                <a:gd name="T78" fmla="*/ 3111500 w 2706"/>
                <a:gd name="T79" fmla="*/ 939800 h 640"/>
                <a:gd name="T80" fmla="*/ 3222625 w 2706"/>
                <a:gd name="T81" fmla="*/ 920750 h 640"/>
                <a:gd name="T82" fmla="*/ 3333750 w 2706"/>
                <a:gd name="T83" fmla="*/ 901700 h 640"/>
                <a:gd name="T84" fmla="*/ 3438525 w 2706"/>
                <a:gd name="T85" fmla="*/ 879475 h 640"/>
                <a:gd name="T86" fmla="*/ 3543300 w 2706"/>
                <a:gd name="T87" fmla="*/ 857250 h 640"/>
                <a:gd name="T88" fmla="*/ 3644900 w 2706"/>
                <a:gd name="T89" fmla="*/ 831850 h 640"/>
                <a:gd name="T90" fmla="*/ 3743325 w 2706"/>
                <a:gd name="T91" fmla="*/ 806450 h 640"/>
                <a:gd name="T92" fmla="*/ 3838575 w 2706"/>
                <a:gd name="T93" fmla="*/ 777875 h 640"/>
                <a:gd name="T94" fmla="*/ 3933825 w 2706"/>
                <a:gd name="T95" fmla="*/ 749300 h 640"/>
                <a:gd name="T96" fmla="*/ 4114800 w 2706"/>
                <a:gd name="T97" fmla="*/ 685800 h 640"/>
                <a:gd name="T98" fmla="*/ 4289425 w 2706"/>
                <a:gd name="T99" fmla="*/ 619125 h 640"/>
                <a:gd name="T100" fmla="*/ 4289425 w 2706"/>
                <a:gd name="T101" fmla="*/ 619125 h 640"/>
                <a:gd name="T102" fmla="*/ 4295775 w 2706"/>
                <a:gd name="T103" fmla="*/ 615950 h 640"/>
                <a:gd name="T104" fmla="*/ 4295775 w 2706"/>
                <a:gd name="T105" fmla="*/ 615950 h 640"/>
                <a:gd name="T106" fmla="*/ 4295775 w 2706"/>
                <a:gd name="T107" fmla="*/ 0 h 640"/>
                <a:gd name="T108" fmla="*/ 4295775 w 2706"/>
                <a:gd name="T109" fmla="*/ 0 h 640"/>
                <a:gd name="T110" fmla="*/ 4286250 w 2706"/>
                <a:gd name="T111" fmla="*/ 0 h 640"/>
                <a:gd name="T112" fmla="*/ 428625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>
                <a:gd name="T0" fmla="*/ 8280401 w 5216"/>
                <a:gd name="T1" fmla="*/ 1133475 h 762"/>
                <a:gd name="T2" fmla="*/ 7912101 w 5216"/>
                <a:gd name="T3" fmla="*/ 1089025 h 762"/>
                <a:gd name="T4" fmla="*/ 7108826 w 5216"/>
                <a:gd name="T5" fmla="*/ 968375 h 762"/>
                <a:gd name="T6" fmla="*/ 6213476 w 5216"/>
                <a:gd name="T7" fmla="*/ 806450 h 762"/>
                <a:gd name="T8" fmla="*/ 5216526 w 5216"/>
                <a:gd name="T9" fmla="*/ 593725 h 762"/>
                <a:gd name="T10" fmla="*/ 4676776 w 5216"/>
                <a:gd name="T11" fmla="*/ 469900 h 762"/>
                <a:gd name="T12" fmla="*/ 4257676 w 5216"/>
                <a:gd name="T13" fmla="*/ 374650 h 762"/>
                <a:gd name="T14" fmla="*/ 3857625 w 5216"/>
                <a:gd name="T15" fmla="*/ 292100 h 762"/>
                <a:gd name="T16" fmla="*/ 3476625 w 5216"/>
                <a:gd name="T17" fmla="*/ 222250 h 762"/>
                <a:gd name="T18" fmla="*/ 3111500 w 5216"/>
                <a:gd name="T19" fmla="*/ 161925 h 762"/>
                <a:gd name="T20" fmla="*/ 2762250 w 5216"/>
                <a:gd name="T21" fmla="*/ 114300 h 762"/>
                <a:gd name="T22" fmla="*/ 2117725 w 5216"/>
                <a:gd name="T23" fmla="*/ 44450 h 762"/>
                <a:gd name="T24" fmla="*/ 1539875 w 5216"/>
                <a:gd name="T25" fmla="*/ 6350 h 762"/>
                <a:gd name="T26" fmla="*/ 1022350 w 5216"/>
                <a:gd name="T27" fmla="*/ 0 h 762"/>
                <a:gd name="T28" fmla="*/ 568325 w 5216"/>
                <a:gd name="T29" fmla="*/ 15875 h 762"/>
                <a:gd name="T30" fmla="*/ 174625 w 5216"/>
                <a:gd name="T31" fmla="*/ 50800 h 762"/>
                <a:gd name="T32" fmla="*/ 0 w 5216"/>
                <a:gd name="T33" fmla="*/ 76200 h 762"/>
                <a:gd name="T34" fmla="*/ 498475 w 5216"/>
                <a:gd name="T35" fmla="*/ 136525 h 762"/>
                <a:gd name="T36" fmla="*/ 1035050 w 5216"/>
                <a:gd name="T37" fmla="*/ 222250 h 762"/>
                <a:gd name="T38" fmla="*/ 1609725 w 5216"/>
                <a:gd name="T39" fmla="*/ 333375 h 762"/>
                <a:gd name="T40" fmla="*/ 2225675 w 5216"/>
                <a:gd name="T41" fmla="*/ 469900 h 762"/>
                <a:gd name="T42" fmla="*/ 2787650 w 5216"/>
                <a:gd name="T43" fmla="*/ 600075 h 762"/>
                <a:gd name="T44" fmla="*/ 3822700 w 5216"/>
                <a:gd name="T45" fmla="*/ 819150 h 762"/>
                <a:gd name="T46" fmla="*/ 4298951 w 5216"/>
                <a:gd name="T47" fmla="*/ 908050 h 762"/>
                <a:gd name="T48" fmla="*/ 4749801 w 5216"/>
                <a:gd name="T49" fmla="*/ 984250 h 762"/>
                <a:gd name="T50" fmla="*/ 5175251 w 5216"/>
                <a:gd name="T51" fmla="*/ 1050925 h 762"/>
                <a:gd name="T52" fmla="*/ 5575301 w 5216"/>
                <a:gd name="T53" fmla="*/ 1101725 h 762"/>
                <a:gd name="T54" fmla="*/ 5953126 w 5216"/>
                <a:gd name="T55" fmla="*/ 1146175 h 762"/>
                <a:gd name="T56" fmla="*/ 6308726 w 5216"/>
                <a:gd name="T57" fmla="*/ 1174750 h 762"/>
                <a:gd name="T58" fmla="*/ 6642101 w 5216"/>
                <a:gd name="T59" fmla="*/ 1196975 h 762"/>
                <a:gd name="T60" fmla="*/ 6959601 w 5216"/>
                <a:gd name="T61" fmla="*/ 1209675 h 762"/>
                <a:gd name="T62" fmla="*/ 7254876 w 5216"/>
                <a:gd name="T63" fmla="*/ 1209675 h 762"/>
                <a:gd name="T64" fmla="*/ 7534276 w 5216"/>
                <a:gd name="T65" fmla="*/ 1203325 h 762"/>
                <a:gd name="T66" fmla="*/ 7797801 w 5216"/>
                <a:gd name="T67" fmla="*/ 1187450 h 762"/>
                <a:gd name="T68" fmla="*/ 8045451 w 5216"/>
                <a:gd name="T69" fmla="*/ 1162050 h 762"/>
                <a:gd name="T70" fmla="*/ 8280401 w 5216"/>
                <a:gd name="T71" fmla="*/ 1133475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>
                <a:gd name="T0" fmla="*/ 0 w 5144"/>
                <a:gd name="T1" fmla="*/ 111125 h 694"/>
                <a:gd name="T2" fmla="*/ 0 w 5144"/>
                <a:gd name="T3" fmla="*/ 111125 h 694"/>
                <a:gd name="T4" fmla="*/ 28575 w 5144"/>
                <a:gd name="T5" fmla="*/ 104775 h 694"/>
                <a:gd name="T6" fmla="*/ 114300 w 5144"/>
                <a:gd name="T7" fmla="*/ 88900 h 694"/>
                <a:gd name="T8" fmla="*/ 260350 w 5144"/>
                <a:gd name="T9" fmla="*/ 66675 h 694"/>
                <a:gd name="T10" fmla="*/ 355600 w 5144"/>
                <a:gd name="T11" fmla="*/ 53975 h 694"/>
                <a:gd name="T12" fmla="*/ 466725 w 5144"/>
                <a:gd name="T13" fmla="*/ 41275 h 694"/>
                <a:gd name="T14" fmla="*/ 590550 w 5144"/>
                <a:gd name="T15" fmla="*/ 31750 h 694"/>
                <a:gd name="T16" fmla="*/ 733425 w 5144"/>
                <a:gd name="T17" fmla="*/ 22225 h 694"/>
                <a:gd name="T18" fmla="*/ 889000 w 5144"/>
                <a:gd name="T19" fmla="*/ 12700 h 694"/>
                <a:gd name="T20" fmla="*/ 1063625 w 5144"/>
                <a:gd name="T21" fmla="*/ 6350 h 694"/>
                <a:gd name="T22" fmla="*/ 1254125 w 5144"/>
                <a:gd name="T23" fmla="*/ 3175 h 694"/>
                <a:gd name="T24" fmla="*/ 1460500 w 5144"/>
                <a:gd name="T25" fmla="*/ 0 h 694"/>
                <a:gd name="T26" fmla="*/ 1682750 w 5144"/>
                <a:gd name="T27" fmla="*/ 3175 h 694"/>
                <a:gd name="T28" fmla="*/ 1920875 w 5144"/>
                <a:gd name="T29" fmla="*/ 9525 h 694"/>
                <a:gd name="T30" fmla="*/ 2178050 w 5144"/>
                <a:gd name="T31" fmla="*/ 22225 h 694"/>
                <a:gd name="T32" fmla="*/ 2451100 w 5144"/>
                <a:gd name="T33" fmla="*/ 38100 h 694"/>
                <a:gd name="T34" fmla="*/ 2740025 w 5144"/>
                <a:gd name="T35" fmla="*/ 63500 h 694"/>
                <a:gd name="T36" fmla="*/ 3048000 w 5144"/>
                <a:gd name="T37" fmla="*/ 92075 h 694"/>
                <a:gd name="T38" fmla="*/ 3375025 w 5144"/>
                <a:gd name="T39" fmla="*/ 127000 h 694"/>
                <a:gd name="T40" fmla="*/ 3717925 w 5144"/>
                <a:gd name="T41" fmla="*/ 168275 h 694"/>
                <a:gd name="T42" fmla="*/ 4079875 w 5144"/>
                <a:gd name="T43" fmla="*/ 219075 h 694"/>
                <a:gd name="T44" fmla="*/ 4457700 w 5144"/>
                <a:gd name="T45" fmla="*/ 276225 h 694"/>
                <a:gd name="T46" fmla="*/ 4854575 w 5144"/>
                <a:gd name="T47" fmla="*/ 342900 h 694"/>
                <a:gd name="T48" fmla="*/ 5270500 w 5144"/>
                <a:gd name="T49" fmla="*/ 422275 h 694"/>
                <a:gd name="T50" fmla="*/ 5705475 w 5144"/>
                <a:gd name="T51" fmla="*/ 508000 h 694"/>
                <a:gd name="T52" fmla="*/ 6159500 w 5144"/>
                <a:gd name="T53" fmla="*/ 603250 h 694"/>
                <a:gd name="T54" fmla="*/ 6632575 w 5144"/>
                <a:gd name="T55" fmla="*/ 711200 h 694"/>
                <a:gd name="T56" fmla="*/ 7124700 w 5144"/>
                <a:gd name="T57" fmla="*/ 828675 h 694"/>
                <a:gd name="T58" fmla="*/ 7635875 w 5144"/>
                <a:gd name="T59" fmla="*/ 958850 h 694"/>
                <a:gd name="T60" fmla="*/ 8166100 w 5144"/>
                <a:gd name="T61" fmla="*/ 1101725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>
                <a:gd name="T0" fmla="*/ 0 w 3112"/>
                <a:gd name="T1" fmla="*/ 927100 h 584"/>
                <a:gd name="T2" fmla="*/ 0 w 3112"/>
                <a:gd name="T3" fmla="*/ 927100 h 584"/>
                <a:gd name="T4" fmla="*/ 142875 w 3112"/>
                <a:gd name="T5" fmla="*/ 889000 h 584"/>
                <a:gd name="T6" fmla="*/ 533400 w 3112"/>
                <a:gd name="T7" fmla="*/ 790575 h 584"/>
                <a:gd name="T8" fmla="*/ 803275 w 3112"/>
                <a:gd name="T9" fmla="*/ 723900 h 584"/>
                <a:gd name="T10" fmla="*/ 1114425 w 3112"/>
                <a:gd name="T11" fmla="*/ 650875 h 584"/>
                <a:gd name="T12" fmla="*/ 1460500 w 3112"/>
                <a:gd name="T13" fmla="*/ 571500 h 584"/>
                <a:gd name="T14" fmla="*/ 1831975 w 3112"/>
                <a:gd name="T15" fmla="*/ 485775 h 584"/>
                <a:gd name="T16" fmla="*/ 2225675 w 3112"/>
                <a:gd name="T17" fmla="*/ 403225 h 584"/>
                <a:gd name="T18" fmla="*/ 2628900 w 3112"/>
                <a:gd name="T19" fmla="*/ 320675 h 584"/>
                <a:gd name="T20" fmla="*/ 3041650 w 3112"/>
                <a:gd name="T21" fmla="*/ 244475 h 584"/>
                <a:gd name="T22" fmla="*/ 3451225 w 3112"/>
                <a:gd name="T23" fmla="*/ 171450 h 584"/>
                <a:gd name="T24" fmla="*/ 3654425 w 3112"/>
                <a:gd name="T25" fmla="*/ 139700 h 584"/>
                <a:gd name="T26" fmla="*/ 3851275 w 3112"/>
                <a:gd name="T27" fmla="*/ 107950 h 584"/>
                <a:gd name="T28" fmla="*/ 4048125 w 3112"/>
                <a:gd name="T29" fmla="*/ 82550 h 584"/>
                <a:gd name="T30" fmla="*/ 4238625 w 3112"/>
                <a:gd name="T31" fmla="*/ 57150 h 584"/>
                <a:gd name="T32" fmla="*/ 4425950 w 3112"/>
                <a:gd name="T33" fmla="*/ 38100 h 584"/>
                <a:gd name="T34" fmla="*/ 4603750 w 3112"/>
                <a:gd name="T35" fmla="*/ 22225 h 584"/>
                <a:gd name="T36" fmla="*/ 4775200 w 3112"/>
                <a:gd name="T37" fmla="*/ 9525 h 584"/>
                <a:gd name="T38" fmla="*/ 4940300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13004800 w 8196"/>
                <a:gd name="T1" fmla="*/ 812800 h 1192"/>
                <a:gd name="T2" fmla="*/ 12763500 w 8196"/>
                <a:gd name="T3" fmla="*/ 904875 h 1192"/>
                <a:gd name="T4" fmla="*/ 12506325 w 8196"/>
                <a:gd name="T5" fmla="*/ 984250 h 1192"/>
                <a:gd name="T6" fmla="*/ 12233275 w 8196"/>
                <a:gd name="T7" fmla="*/ 1057275 h 1192"/>
                <a:gd name="T8" fmla="*/ 11941175 w 8196"/>
                <a:gd name="T9" fmla="*/ 1114425 h 1192"/>
                <a:gd name="T10" fmla="*/ 11623675 w 8196"/>
                <a:gd name="T11" fmla="*/ 1158875 h 1192"/>
                <a:gd name="T12" fmla="*/ 11280775 w 8196"/>
                <a:gd name="T13" fmla="*/ 1190625 h 1192"/>
                <a:gd name="T14" fmla="*/ 10909300 w 8196"/>
                <a:gd name="T15" fmla="*/ 1209675 h 1192"/>
                <a:gd name="T16" fmla="*/ 10506075 w 8196"/>
                <a:gd name="T17" fmla="*/ 1206500 h 1192"/>
                <a:gd name="T18" fmla="*/ 10067925 w 8196"/>
                <a:gd name="T19" fmla="*/ 1190625 h 1192"/>
                <a:gd name="T20" fmla="*/ 9591675 w 8196"/>
                <a:gd name="T21" fmla="*/ 1152525 h 1192"/>
                <a:gd name="T22" fmla="*/ 9074150 w 8196"/>
                <a:gd name="T23" fmla="*/ 1095375 h 1192"/>
                <a:gd name="T24" fmla="*/ 8515350 w 8196"/>
                <a:gd name="T25" fmla="*/ 1019175 h 1192"/>
                <a:gd name="T26" fmla="*/ 7908925 w 8196"/>
                <a:gd name="T27" fmla="*/ 917575 h 1192"/>
                <a:gd name="T28" fmla="*/ 7251700 w 8196"/>
                <a:gd name="T29" fmla="*/ 793750 h 1192"/>
                <a:gd name="T30" fmla="*/ 6543675 w 8196"/>
                <a:gd name="T31" fmla="*/ 644525 h 1192"/>
                <a:gd name="T32" fmla="*/ 5778500 w 8196"/>
                <a:gd name="T33" fmla="*/ 469900 h 1192"/>
                <a:gd name="T34" fmla="*/ 5391150 w 8196"/>
                <a:gd name="T35" fmla="*/ 381000 h 1192"/>
                <a:gd name="T36" fmla="*/ 4657725 w 8196"/>
                <a:gd name="T37" fmla="*/ 234950 h 1192"/>
                <a:gd name="T38" fmla="*/ 3987800 w 8196"/>
                <a:gd name="T39" fmla="*/ 130175 h 1192"/>
                <a:gd name="T40" fmla="*/ 3375025 w 8196"/>
                <a:gd name="T41" fmla="*/ 57150 h 1192"/>
                <a:gd name="T42" fmla="*/ 2819400 w 8196"/>
                <a:gd name="T43" fmla="*/ 15875 h 1192"/>
                <a:gd name="T44" fmla="*/ 2320925 w 8196"/>
                <a:gd name="T45" fmla="*/ 0 h 1192"/>
                <a:gd name="T46" fmla="*/ 1876425 w 8196"/>
                <a:gd name="T47" fmla="*/ 6350 h 1192"/>
                <a:gd name="T48" fmla="*/ 1482725 w 8196"/>
                <a:gd name="T49" fmla="*/ 31750 h 1192"/>
                <a:gd name="T50" fmla="*/ 1136650 w 8196"/>
                <a:gd name="T51" fmla="*/ 69850 h 1192"/>
                <a:gd name="T52" fmla="*/ 841375 w 8196"/>
                <a:gd name="T53" fmla="*/ 117475 h 1192"/>
                <a:gd name="T54" fmla="*/ 593725 w 8196"/>
                <a:gd name="T55" fmla="*/ 171450 h 1192"/>
                <a:gd name="T56" fmla="*/ 393700 w 8196"/>
                <a:gd name="T57" fmla="*/ 228600 h 1192"/>
                <a:gd name="T58" fmla="*/ 234950 w 8196"/>
                <a:gd name="T59" fmla="*/ 279400 h 1192"/>
                <a:gd name="T60" fmla="*/ 76200 w 8196"/>
                <a:gd name="T61" fmla="*/ 342900 h 1192"/>
                <a:gd name="T62" fmla="*/ 0 w 8196"/>
                <a:gd name="T63" fmla="*/ 381000 h 1192"/>
                <a:gd name="T64" fmla="*/ 13004800 w 8196"/>
                <a:gd name="T65" fmla="*/ 1892300 h 1192"/>
                <a:gd name="T66" fmla="*/ 13011150 w 8196"/>
                <a:gd name="T67" fmla="*/ 1882775 h 1192"/>
                <a:gd name="T68" fmla="*/ 13011150 w 8196"/>
                <a:gd name="T69" fmla="*/ 809625 h 1192"/>
                <a:gd name="T70" fmla="*/ 13004800 w 8196"/>
                <a:gd name="T71" fmla="*/ 812800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2C779-AEAC-45E4-91C1-F49B21E499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>
                <a:gd name="T0" fmla="*/ 4286250 w 2706"/>
                <a:gd name="T1" fmla="*/ 0 h 640"/>
                <a:gd name="T2" fmla="*/ 4286250 w 2706"/>
                <a:gd name="T3" fmla="*/ 0 h 640"/>
                <a:gd name="T4" fmla="*/ 4105275 w 2706"/>
                <a:gd name="T5" fmla="*/ 28575 h 640"/>
                <a:gd name="T6" fmla="*/ 3921125 w 2706"/>
                <a:gd name="T7" fmla="*/ 60325 h 640"/>
                <a:gd name="T8" fmla="*/ 3733800 w 2706"/>
                <a:gd name="T9" fmla="*/ 95250 h 640"/>
                <a:gd name="T10" fmla="*/ 3540125 w 2706"/>
                <a:gd name="T11" fmla="*/ 130175 h 640"/>
                <a:gd name="T12" fmla="*/ 3343275 w 2706"/>
                <a:gd name="T13" fmla="*/ 171450 h 640"/>
                <a:gd name="T14" fmla="*/ 3140075 w 2706"/>
                <a:gd name="T15" fmla="*/ 212725 h 640"/>
                <a:gd name="T16" fmla="*/ 2933700 w 2706"/>
                <a:gd name="T17" fmla="*/ 260350 h 640"/>
                <a:gd name="T18" fmla="*/ 2720975 w 2706"/>
                <a:gd name="T19" fmla="*/ 307975 h 640"/>
                <a:gd name="T20" fmla="*/ 2720975 w 2706"/>
                <a:gd name="T21" fmla="*/ 307975 h 640"/>
                <a:gd name="T22" fmla="*/ 2336800 w 2706"/>
                <a:gd name="T23" fmla="*/ 400050 h 640"/>
                <a:gd name="T24" fmla="*/ 1962150 w 2706"/>
                <a:gd name="T25" fmla="*/ 482600 h 640"/>
                <a:gd name="T26" fmla="*/ 1603375 w 2706"/>
                <a:gd name="T27" fmla="*/ 558800 h 640"/>
                <a:gd name="T28" fmla="*/ 1257300 w 2706"/>
                <a:gd name="T29" fmla="*/ 631825 h 640"/>
                <a:gd name="T30" fmla="*/ 927100 w 2706"/>
                <a:gd name="T31" fmla="*/ 695325 h 640"/>
                <a:gd name="T32" fmla="*/ 606425 w 2706"/>
                <a:gd name="T33" fmla="*/ 752475 h 640"/>
                <a:gd name="T34" fmla="*/ 298450 w 2706"/>
                <a:gd name="T35" fmla="*/ 806450 h 640"/>
                <a:gd name="T36" fmla="*/ 0 w 2706"/>
                <a:gd name="T37" fmla="*/ 854075 h 640"/>
                <a:gd name="T38" fmla="*/ 0 w 2706"/>
                <a:gd name="T39" fmla="*/ 854075 h 640"/>
                <a:gd name="T40" fmla="*/ 206375 w 2706"/>
                <a:gd name="T41" fmla="*/ 882650 h 640"/>
                <a:gd name="T42" fmla="*/ 403225 w 2706"/>
                <a:gd name="T43" fmla="*/ 908050 h 640"/>
                <a:gd name="T44" fmla="*/ 593725 w 2706"/>
                <a:gd name="T45" fmla="*/ 930275 h 640"/>
                <a:gd name="T46" fmla="*/ 781050 w 2706"/>
                <a:gd name="T47" fmla="*/ 949325 h 640"/>
                <a:gd name="T48" fmla="*/ 962025 w 2706"/>
                <a:gd name="T49" fmla="*/ 968375 h 640"/>
                <a:gd name="T50" fmla="*/ 1136650 w 2706"/>
                <a:gd name="T51" fmla="*/ 981075 h 640"/>
                <a:gd name="T52" fmla="*/ 1304925 w 2706"/>
                <a:gd name="T53" fmla="*/ 993775 h 640"/>
                <a:gd name="T54" fmla="*/ 1470025 w 2706"/>
                <a:gd name="T55" fmla="*/ 1003300 h 640"/>
                <a:gd name="T56" fmla="*/ 1631950 w 2706"/>
                <a:gd name="T57" fmla="*/ 1009650 h 640"/>
                <a:gd name="T58" fmla="*/ 1787525 w 2706"/>
                <a:gd name="T59" fmla="*/ 1012825 h 640"/>
                <a:gd name="T60" fmla="*/ 1936750 w 2706"/>
                <a:gd name="T61" fmla="*/ 1016000 h 640"/>
                <a:gd name="T62" fmla="*/ 2082800 w 2706"/>
                <a:gd name="T63" fmla="*/ 1016000 h 640"/>
                <a:gd name="T64" fmla="*/ 2225675 w 2706"/>
                <a:gd name="T65" fmla="*/ 1012825 h 640"/>
                <a:gd name="T66" fmla="*/ 2365375 w 2706"/>
                <a:gd name="T67" fmla="*/ 1009650 h 640"/>
                <a:gd name="T68" fmla="*/ 2498725 w 2706"/>
                <a:gd name="T69" fmla="*/ 1003300 h 640"/>
                <a:gd name="T70" fmla="*/ 2628900 w 2706"/>
                <a:gd name="T71" fmla="*/ 993775 h 640"/>
                <a:gd name="T72" fmla="*/ 2752725 w 2706"/>
                <a:gd name="T73" fmla="*/ 984250 h 640"/>
                <a:gd name="T74" fmla="*/ 2876550 w 2706"/>
                <a:gd name="T75" fmla="*/ 971550 h 640"/>
                <a:gd name="T76" fmla="*/ 2994025 w 2706"/>
                <a:gd name="T77" fmla="*/ 955675 h 640"/>
                <a:gd name="T78" fmla="*/ 3111500 w 2706"/>
                <a:gd name="T79" fmla="*/ 939800 h 640"/>
                <a:gd name="T80" fmla="*/ 3222625 w 2706"/>
                <a:gd name="T81" fmla="*/ 920750 h 640"/>
                <a:gd name="T82" fmla="*/ 3333750 w 2706"/>
                <a:gd name="T83" fmla="*/ 901700 h 640"/>
                <a:gd name="T84" fmla="*/ 3438525 w 2706"/>
                <a:gd name="T85" fmla="*/ 879475 h 640"/>
                <a:gd name="T86" fmla="*/ 3543300 w 2706"/>
                <a:gd name="T87" fmla="*/ 857250 h 640"/>
                <a:gd name="T88" fmla="*/ 3644900 w 2706"/>
                <a:gd name="T89" fmla="*/ 831850 h 640"/>
                <a:gd name="T90" fmla="*/ 3743325 w 2706"/>
                <a:gd name="T91" fmla="*/ 806450 h 640"/>
                <a:gd name="T92" fmla="*/ 3838575 w 2706"/>
                <a:gd name="T93" fmla="*/ 777875 h 640"/>
                <a:gd name="T94" fmla="*/ 3933825 w 2706"/>
                <a:gd name="T95" fmla="*/ 749300 h 640"/>
                <a:gd name="T96" fmla="*/ 4114800 w 2706"/>
                <a:gd name="T97" fmla="*/ 685800 h 640"/>
                <a:gd name="T98" fmla="*/ 4289425 w 2706"/>
                <a:gd name="T99" fmla="*/ 619125 h 640"/>
                <a:gd name="T100" fmla="*/ 4289425 w 2706"/>
                <a:gd name="T101" fmla="*/ 619125 h 640"/>
                <a:gd name="T102" fmla="*/ 4295775 w 2706"/>
                <a:gd name="T103" fmla="*/ 615950 h 640"/>
                <a:gd name="T104" fmla="*/ 4295775 w 2706"/>
                <a:gd name="T105" fmla="*/ 615950 h 640"/>
                <a:gd name="T106" fmla="*/ 4295775 w 2706"/>
                <a:gd name="T107" fmla="*/ 0 h 640"/>
                <a:gd name="T108" fmla="*/ 4295775 w 2706"/>
                <a:gd name="T109" fmla="*/ 0 h 640"/>
                <a:gd name="T110" fmla="*/ 4286250 w 2706"/>
                <a:gd name="T111" fmla="*/ 0 h 640"/>
                <a:gd name="T112" fmla="*/ 428625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>
                <a:gd name="T0" fmla="*/ 8280401 w 5216"/>
                <a:gd name="T1" fmla="*/ 1133475 h 762"/>
                <a:gd name="T2" fmla="*/ 7912101 w 5216"/>
                <a:gd name="T3" fmla="*/ 1089025 h 762"/>
                <a:gd name="T4" fmla="*/ 7108826 w 5216"/>
                <a:gd name="T5" fmla="*/ 968375 h 762"/>
                <a:gd name="T6" fmla="*/ 6213476 w 5216"/>
                <a:gd name="T7" fmla="*/ 806450 h 762"/>
                <a:gd name="T8" fmla="*/ 5216526 w 5216"/>
                <a:gd name="T9" fmla="*/ 593725 h 762"/>
                <a:gd name="T10" fmla="*/ 4676776 w 5216"/>
                <a:gd name="T11" fmla="*/ 469900 h 762"/>
                <a:gd name="T12" fmla="*/ 4257676 w 5216"/>
                <a:gd name="T13" fmla="*/ 374650 h 762"/>
                <a:gd name="T14" fmla="*/ 3857625 w 5216"/>
                <a:gd name="T15" fmla="*/ 292100 h 762"/>
                <a:gd name="T16" fmla="*/ 3476625 w 5216"/>
                <a:gd name="T17" fmla="*/ 222250 h 762"/>
                <a:gd name="T18" fmla="*/ 3111500 w 5216"/>
                <a:gd name="T19" fmla="*/ 161925 h 762"/>
                <a:gd name="T20" fmla="*/ 2762250 w 5216"/>
                <a:gd name="T21" fmla="*/ 114300 h 762"/>
                <a:gd name="T22" fmla="*/ 2117725 w 5216"/>
                <a:gd name="T23" fmla="*/ 44450 h 762"/>
                <a:gd name="T24" fmla="*/ 1539875 w 5216"/>
                <a:gd name="T25" fmla="*/ 6350 h 762"/>
                <a:gd name="T26" fmla="*/ 1022350 w 5216"/>
                <a:gd name="T27" fmla="*/ 0 h 762"/>
                <a:gd name="T28" fmla="*/ 568325 w 5216"/>
                <a:gd name="T29" fmla="*/ 15875 h 762"/>
                <a:gd name="T30" fmla="*/ 174625 w 5216"/>
                <a:gd name="T31" fmla="*/ 50800 h 762"/>
                <a:gd name="T32" fmla="*/ 0 w 5216"/>
                <a:gd name="T33" fmla="*/ 76200 h 762"/>
                <a:gd name="T34" fmla="*/ 498475 w 5216"/>
                <a:gd name="T35" fmla="*/ 136525 h 762"/>
                <a:gd name="T36" fmla="*/ 1035050 w 5216"/>
                <a:gd name="T37" fmla="*/ 222250 h 762"/>
                <a:gd name="T38" fmla="*/ 1609725 w 5216"/>
                <a:gd name="T39" fmla="*/ 333375 h 762"/>
                <a:gd name="T40" fmla="*/ 2225675 w 5216"/>
                <a:gd name="T41" fmla="*/ 469900 h 762"/>
                <a:gd name="T42" fmla="*/ 2787650 w 5216"/>
                <a:gd name="T43" fmla="*/ 600075 h 762"/>
                <a:gd name="T44" fmla="*/ 3822700 w 5216"/>
                <a:gd name="T45" fmla="*/ 819150 h 762"/>
                <a:gd name="T46" fmla="*/ 4298951 w 5216"/>
                <a:gd name="T47" fmla="*/ 908050 h 762"/>
                <a:gd name="T48" fmla="*/ 4749801 w 5216"/>
                <a:gd name="T49" fmla="*/ 984250 h 762"/>
                <a:gd name="T50" fmla="*/ 5175251 w 5216"/>
                <a:gd name="T51" fmla="*/ 1050925 h 762"/>
                <a:gd name="T52" fmla="*/ 5575301 w 5216"/>
                <a:gd name="T53" fmla="*/ 1101725 h 762"/>
                <a:gd name="T54" fmla="*/ 5953126 w 5216"/>
                <a:gd name="T55" fmla="*/ 1146175 h 762"/>
                <a:gd name="T56" fmla="*/ 6308726 w 5216"/>
                <a:gd name="T57" fmla="*/ 1174750 h 762"/>
                <a:gd name="T58" fmla="*/ 6642101 w 5216"/>
                <a:gd name="T59" fmla="*/ 1196975 h 762"/>
                <a:gd name="T60" fmla="*/ 6959601 w 5216"/>
                <a:gd name="T61" fmla="*/ 1209675 h 762"/>
                <a:gd name="T62" fmla="*/ 7254876 w 5216"/>
                <a:gd name="T63" fmla="*/ 1209675 h 762"/>
                <a:gd name="T64" fmla="*/ 7534276 w 5216"/>
                <a:gd name="T65" fmla="*/ 1203325 h 762"/>
                <a:gd name="T66" fmla="*/ 7797801 w 5216"/>
                <a:gd name="T67" fmla="*/ 1187450 h 762"/>
                <a:gd name="T68" fmla="*/ 8045451 w 5216"/>
                <a:gd name="T69" fmla="*/ 1162050 h 762"/>
                <a:gd name="T70" fmla="*/ 8280401 w 5216"/>
                <a:gd name="T71" fmla="*/ 1133475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>
                <a:gd name="T0" fmla="*/ 0 w 5144"/>
                <a:gd name="T1" fmla="*/ 111125 h 694"/>
                <a:gd name="T2" fmla="*/ 0 w 5144"/>
                <a:gd name="T3" fmla="*/ 111125 h 694"/>
                <a:gd name="T4" fmla="*/ 28575 w 5144"/>
                <a:gd name="T5" fmla="*/ 104775 h 694"/>
                <a:gd name="T6" fmla="*/ 114300 w 5144"/>
                <a:gd name="T7" fmla="*/ 88900 h 694"/>
                <a:gd name="T8" fmla="*/ 260350 w 5144"/>
                <a:gd name="T9" fmla="*/ 66675 h 694"/>
                <a:gd name="T10" fmla="*/ 355600 w 5144"/>
                <a:gd name="T11" fmla="*/ 53975 h 694"/>
                <a:gd name="T12" fmla="*/ 466725 w 5144"/>
                <a:gd name="T13" fmla="*/ 41275 h 694"/>
                <a:gd name="T14" fmla="*/ 590550 w 5144"/>
                <a:gd name="T15" fmla="*/ 31750 h 694"/>
                <a:gd name="T16" fmla="*/ 733425 w 5144"/>
                <a:gd name="T17" fmla="*/ 22225 h 694"/>
                <a:gd name="T18" fmla="*/ 889000 w 5144"/>
                <a:gd name="T19" fmla="*/ 12700 h 694"/>
                <a:gd name="T20" fmla="*/ 1063625 w 5144"/>
                <a:gd name="T21" fmla="*/ 6350 h 694"/>
                <a:gd name="T22" fmla="*/ 1254125 w 5144"/>
                <a:gd name="T23" fmla="*/ 3175 h 694"/>
                <a:gd name="T24" fmla="*/ 1460500 w 5144"/>
                <a:gd name="T25" fmla="*/ 0 h 694"/>
                <a:gd name="T26" fmla="*/ 1682750 w 5144"/>
                <a:gd name="T27" fmla="*/ 3175 h 694"/>
                <a:gd name="T28" fmla="*/ 1920875 w 5144"/>
                <a:gd name="T29" fmla="*/ 9525 h 694"/>
                <a:gd name="T30" fmla="*/ 2178050 w 5144"/>
                <a:gd name="T31" fmla="*/ 22225 h 694"/>
                <a:gd name="T32" fmla="*/ 2451100 w 5144"/>
                <a:gd name="T33" fmla="*/ 38100 h 694"/>
                <a:gd name="T34" fmla="*/ 2740025 w 5144"/>
                <a:gd name="T35" fmla="*/ 63500 h 694"/>
                <a:gd name="T36" fmla="*/ 3048000 w 5144"/>
                <a:gd name="T37" fmla="*/ 92075 h 694"/>
                <a:gd name="T38" fmla="*/ 3375025 w 5144"/>
                <a:gd name="T39" fmla="*/ 127000 h 694"/>
                <a:gd name="T40" fmla="*/ 3717925 w 5144"/>
                <a:gd name="T41" fmla="*/ 168275 h 694"/>
                <a:gd name="T42" fmla="*/ 4079875 w 5144"/>
                <a:gd name="T43" fmla="*/ 219075 h 694"/>
                <a:gd name="T44" fmla="*/ 4457700 w 5144"/>
                <a:gd name="T45" fmla="*/ 276225 h 694"/>
                <a:gd name="T46" fmla="*/ 4854575 w 5144"/>
                <a:gd name="T47" fmla="*/ 342900 h 694"/>
                <a:gd name="T48" fmla="*/ 5270500 w 5144"/>
                <a:gd name="T49" fmla="*/ 422275 h 694"/>
                <a:gd name="T50" fmla="*/ 5705475 w 5144"/>
                <a:gd name="T51" fmla="*/ 508000 h 694"/>
                <a:gd name="T52" fmla="*/ 6159500 w 5144"/>
                <a:gd name="T53" fmla="*/ 603250 h 694"/>
                <a:gd name="T54" fmla="*/ 6632575 w 5144"/>
                <a:gd name="T55" fmla="*/ 711200 h 694"/>
                <a:gd name="T56" fmla="*/ 7124700 w 5144"/>
                <a:gd name="T57" fmla="*/ 828675 h 694"/>
                <a:gd name="T58" fmla="*/ 7635875 w 5144"/>
                <a:gd name="T59" fmla="*/ 958850 h 694"/>
                <a:gd name="T60" fmla="*/ 8166100 w 5144"/>
                <a:gd name="T61" fmla="*/ 1101725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>
                <a:gd name="T0" fmla="*/ 0 w 3112"/>
                <a:gd name="T1" fmla="*/ 927100 h 584"/>
                <a:gd name="T2" fmla="*/ 0 w 3112"/>
                <a:gd name="T3" fmla="*/ 927100 h 584"/>
                <a:gd name="T4" fmla="*/ 142875 w 3112"/>
                <a:gd name="T5" fmla="*/ 889000 h 584"/>
                <a:gd name="T6" fmla="*/ 533400 w 3112"/>
                <a:gd name="T7" fmla="*/ 790575 h 584"/>
                <a:gd name="T8" fmla="*/ 803275 w 3112"/>
                <a:gd name="T9" fmla="*/ 723900 h 584"/>
                <a:gd name="T10" fmla="*/ 1114425 w 3112"/>
                <a:gd name="T11" fmla="*/ 650875 h 584"/>
                <a:gd name="T12" fmla="*/ 1460500 w 3112"/>
                <a:gd name="T13" fmla="*/ 571500 h 584"/>
                <a:gd name="T14" fmla="*/ 1831975 w 3112"/>
                <a:gd name="T15" fmla="*/ 485775 h 584"/>
                <a:gd name="T16" fmla="*/ 2225675 w 3112"/>
                <a:gd name="T17" fmla="*/ 403225 h 584"/>
                <a:gd name="T18" fmla="*/ 2628900 w 3112"/>
                <a:gd name="T19" fmla="*/ 320675 h 584"/>
                <a:gd name="T20" fmla="*/ 3041650 w 3112"/>
                <a:gd name="T21" fmla="*/ 244475 h 584"/>
                <a:gd name="T22" fmla="*/ 3451225 w 3112"/>
                <a:gd name="T23" fmla="*/ 171450 h 584"/>
                <a:gd name="T24" fmla="*/ 3654425 w 3112"/>
                <a:gd name="T25" fmla="*/ 139700 h 584"/>
                <a:gd name="T26" fmla="*/ 3851275 w 3112"/>
                <a:gd name="T27" fmla="*/ 107950 h 584"/>
                <a:gd name="T28" fmla="*/ 4048125 w 3112"/>
                <a:gd name="T29" fmla="*/ 82550 h 584"/>
                <a:gd name="T30" fmla="*/ 4238625 w 3112"/>
                <a:gd name="T31" fmla="*/ 57150 h 584"/>
                <a:gd name="T32" fmla="*/ 4425950 w 3112"/>
                <a:gd name="T33" fmla="*/ 38100 h 584"/>
                <a:gd name="T34" fmla="*/ 4603750 w 3112"/>
                <a:gd name="T35" fmla="*/ 22225 h 584"/>
                <a:gd name="T36" fmla="*/ 4775200 w 3112"/>
                <a:gd name="T37" fmla="*/ 9525 h 584"/>
                <a:gd name="T38" fmla="*/ 4940300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>
                <a:gd name="T0" fmla="*/ 13004800 w 8196"/>
                <a:gd name="T1" fmla="*/ 812800 h 1192"/>
                <a:gd name="T2" fmla="*/ 12763500 w 8196"/>
                <a:gd name="T3" fmla="*/ 904875 h 1192"/>
                <a:gd name="T4" fmla="*/ 12506325 w 8196"/>
                <a:gd name="T5" fmla="*/ 984250 h 1192"/>
                <a:gd name="T6" fmla="*/ 12233275 w 8196"/>
                <a:gd name="T7" fmla="*/ 1057275 h 1192"/>
                <a:gd name="T8" fmla="*/ 11941175 w 8196"/>
                <a:gd name="T9" fmla="*/ 1114425 h 1192"/>
                <a:gd name="T10" fmla="*/ 11623675 w 8196"/>
                <a:gd name="T11" fmla="*/ 1158875 h 1192"/>
                <a:gd name="T12" fmla="*/ 11280775 w 8196"/>
                <a:gd name="T13" fmla="*/ 1190625 h 1192"/>
                <a:gd name="T14" fmla="*/ 10909300 w 8196"/>
                <a:gd name="T15" fmla="*/ 1209675 h 1192"/>
                <a:gd name="T16" fmla="*/ 10506075 w 8196"/>
                <a:gd name="T17" fmla="*/ 1206500 h 1192"/>
                <a:gd name="T18" fmla="*/ 10067925 w 8196"/>
                <a:gd name="T19" fmla="*/ 1190625 h 1192"/>
                <a:gd name="T20" fmla="*/ 9591675 w 8196"/>
                <a:gd name="T21" fmla="*/ 1152525 h 1192"/>
                <a:gd name="T22" fmla="*/ 9074150 w 8196"/>
                <a:gd name="T23" fmla="*/ 1095375 h 1192"/>
                <a:gd name="T24" fmla="*/ 8515350 w 8196"/>
                <a:gd name="T25" fmla="*/ 1019175 h 1192"/>
                <a:gd name="T26" fmla="*/ 7908925 w 8196"/>
                <a:gd name="T27" fmla="*/ 917575 h 1192"/>
                <a:gd name="T28" fmla="*/ 7251700 w 8196"/>
                <a:gd name="T29" fmla="*/ 793750 h 1192"/>
                <a:gd name="T30" fmla="*/ 6543675 w 8196"/>
                <a:gd name="T31" fmla="*/ 644525 h 1192"/>
                <a:gd name="T32" fmla="*/ 5778500 w 8196"/>
                <a:gd name="T33" fmla="*/ 469900 h 1192"/>
                <a:gd name="T34" fmla="*/ 5391150 w 8196"/>
                <a:gd name="T35" fmla="*/ 381000 h 1192"/>
                <a:gd name="T36" fmla="*/ 4657725 w 8196"/>
                <a:gd name="T37" fmla="*/ 234950 h 1192"/>
                <a:gd name="T38" fmla="*/ 3987800 w 8196"/>
                <a:gd name="T39" fmla="*/ 130175 h 1192"/>
                <a:gd name="T40" fmla="*/ 3375025 w 8196"/>
                <a:gd name="T41" fmla="*/ 57150 h 1192"/>
                <a:gd name="T42" fmla="*/ 2819400 w 8196"/>
                <a:gd name="T43" fmla="*/ 15875 h 1192"/>
                <a:gd name="T44" fmla="*/ 2320925 w 8196"/>
                <a:gd name="T45" fmla="*/ 0 h 1192"/>
                <a:gd name="T46" fmla="*/ 1876425 w 8196"/>
                <a:gd name="T47" fmla="*/ 6350 h 1192"/>
                <a:gd name="T48" fmla="*/ 1482725 w 8196"/>
                <a:gd name="T49" fmla="*/ 31750 h 1192"/>
                <a:gd name="T50" fmla="*/ 1136650 w 8196"/>
                <a:gd name="T51" fmla="*/ 69850 h 1192"/>
                <a:gd name="T52" fmla="*/ 841375 w 8196"/>
                <a:gd name="T53" fmla="*/ 117475 h 1192"/>
                <a:gd name="T54" fmla="*/ 593725 w 8196"/>
                <a:gd name="T55" fmla="*/ 171450 h 1192"/>
                <a:gd name="T56" fmla="*/ 393700 w 8196"/>
                <a:gd name="T57" fmla="*/ 228600 h 1192"/>
                <a:gd name="T58" fmla="*/ 234950 w 8196"/>
                <a:gd name="T59" fmla="*/ 279400 h 1192"/>
                <a:gd name="T60" fmla="*/ 76200 w 8196"/>
                <a:gd name="T61" fmla="*/ 342900 h 1192"/>
                <a:gd name="T62" fmla="*/ 0 w 8196"/>
                <a:gd name="T63" fmla="*/ 381000 h 1192"/>
                <a:gd name="T64" fmla="*/ 13004800 w 8196"/>
                <a:gd name="T65" fmla="*/ 1892300 h 1192"/>
                <a:gd name="T66" fmla="*/ 13011150 w 8196"/>
                <a:gd name="T67" fmla="*/ 1882775 h 1192"/>
                <a:gd name="T68" fmla="*/ 13011150 w 8196"/>
                <a:gd name="T69" fmla="*/ 809625 h 1192"/>
                <a:gd name="T70" fmla="*/ 13004800 w 8196"/>
                <a:gd name="T71" fmla="*/ 812800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F80041-5977-4C7A-B8E6-2EA5E2F8AC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033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>
                <a:gd name="T0" fmla="*/ 4286250 w 2706"/>
                <a:gd name="T1" fmla="*/ 0 h 640"/>
                <a:gd name="T2" fmla="*/ 4286250 w 2706"/>
                <a:gd name="T3" fmla="*/ 0 h 640"/>
                <a:gd name="T4" fmla="*/ 4105275 w 2706"/>
                <a:gd name="T5" fmla="*/ 28575 h 640"/>
                <a:gd name="T6" fmla="*/ 3921125 w 2706"/>
                <a:gd name="T7" fmla="*/ 60325 h 640"/>
                <a:gd name="T8" fmla="*/ 3733800 w 2706"/>
                <a:gd name="T9" fmla="*/ 95250 h 640"/>
                <a:gd name="T10" fmla="*/ 3540125 w 2706"/>
                <a:gd name="T11" fmla="*/ 130175 h 640"/>
                <a:gd name="T12" fmla="*/ 3343275 w 2706"/>
                <a:gd name="T13" fmla="*/ 171450 h 640"/>
                <a:gd name="T14" fmla="*/ 3140075 w 2706"/>
                <a:gd name="T15" fmla="*/ 212725 h 640"/>
                <a:gd name="T16" fmla="*/ 2933700 w 2706"/>
                <a:gd name="T17" fmla="*/ 260350 h 640"/>
                <a:gd name="T18" fmla="*/ 2720975 w 2706"/>
                <a:gd name="T19" fmla="*/ 307975 h 640"/>
                <a:gd name="T20" fmla="*/ 2720975 w 2706"/>
                <a:gd name="T21" fmla="*/ 307975 h 640"/>
                <a:gd name="T22" fmla="*/ 2336800 w 2706"/>
                <a:gd name="T23" fmla="*/ 400050 h 640"/>
                <a:gd name="T24" fmla="*/ 1962150 w 2706"/>
                <a:gd name="T25" fmla="*/ 482600 h 640"/>
                <a:gd name="T26" fmla="*/ 1603375 w 2706"/>
                <a:gd name="T27" fmla="*/ 558800 h 640"/>
                <a:gd name="T28" fmla="*/ 1257300 w 2706"/>
                <a:gd name="T29" fmla="*/ 631825 h 640"/>
                <a:gd name="T30" fmla="*/ 927100 w 2706"/>
                <a:gd name="T31" fmla="*/ 695325 h 640"/>
                <a:gd name="T32" fmla="*/ 606425 w 2706"/>
                <a:gd name="T33" fmla="*/ 752475 h 640"/>
                <a:gd name="T34" fmla="*/ 298450 w 2706"/>
                <a:gd name="T35" fmla="*/ 806450 h 640"/>
                <a:gd name="T36" fmla="*/ 0 w 2706"/>
                <a:gd name="T37" fmla="*/ 854075 h 640"/>
                <a:gd name="T38" fmla="*/ 0 w 2706"/>
                <a:gd name="T39" fmla="*/ 854075 h 640"/>
                <a:gd name="T40" fmla="*/ 206375 w 2706"/>
                <a:gd name="T41" fmla="*/ 882650 h 640"/>
                <a:gd name="T42" fmla="*/ 403225 w 2706"/>
                <a:gd name="T43" fmla="*/ 908050 h 640"/>
                <a:gd name="T44" fmla="*/ 593725 w 2706"/>
                <a:gd name="T45" fmla="*/ 930275 h 640"/>
                <a:gd name="T46" fmla="*/ 781050 w 2706"/>
                <a:gd name="T47" fmla="*/ 949325 h 640"/>
                <a:gd name="T48" fmla="*/ 962025 w 2706"/>
                <a:gd name="T49" fmla="*/ 968375 h 640"/>
                <a:gd name="T50" fmla="*/ 1136650 w 2706"/>
                <a:gd name="T51" fmla="*/ 981075 h 640"/>
                <a:gd name="T52" fmla="*/ 1304925 w 2706"/>
                <a:gd name="T53" fmla="*/ 993775 h 640"/>
                <a:gd name="T54" fmla="*/ 1470025 w 2706"/>
                <a:gd name="T55" fmla="*/ 1003300 h 640"/>
                <a:gd name="T56" fmla="*/ 1631950 w 2706"/>
                <a:gd name="T57" fmla="*/ 1009650 h 640"/>
                <a:gd name="T58" fmla="*/ 1787525 w 2706"/>
                <a:gd name="T59" fmla="*/ 1012825 h 640"/>
                <a:gd name="T60" fmla="*/ 1936750 w 2706"/>
                <a:gd name="T61" fmla="*/ 1016000 h 640"/>
                <a:gd name="T62" fmla="*/ 2082800 w 2706"/>
                <a:gd name="T63" fmla="*/ 1016000 h 640"/>
                <a:gd name="T64" fmla="*/ 2225675 w 2706"/>
                <a:gd name="T65" fmla="*/ 1012825 h 640"/>
                <a:gd name="T66" fmla="*/ 2365375 w 2706"/>
                <a:gd name="T67" fmla="*/ 1009650 h 640"/>
                <a:gd name="T68" fmla="*/ 2498725 w 2706"/>
                <a:gd name="T69" fmla="*/ 1003300 h 640"/>
                <a:gd name="T70" fmla="*/ 2628900 w 2706"/>
                <a:gd name="T71" fmla="*/ 993775 h 640"/>
                <a:gd name="T72" fmla="*/ 2752725 w 2706"/>
                <a:gd name="T73" fmla="*/ 984250 h 640"/>
                <a:gd name="T74" fmla="*/ 2876550 w 2706"/>
                <a:gd name="T75" fmla="*/ 971550 h 640"/>
                <a:gd name="T76" fmla="*/ 2994025 w 2706"/>
                <a:gd name="T77" fmla="*/ 955675 h 640"/>
                <a:gd name="T78" fmla="*/ 3111500 w 2706"/>
                <a:gd name="T79" fmla="*/ 939800 h 640"/>
                <a:gd name="T80" fmla="*/ 3222625 w 2706"/>
                <a:gd name="T81" fmla="*/ 920750 h 640"/>
                <a:gd name="T82" fmla="*/ 3333750 w 2706"/>
                <a:gd name="T83" fmla="*/ 901700 h 640"/>
                <a:gd name="T84" fmla="*/ 3438525 w 2706"/>
                <a:gd name="T85" fmla="*/ 879475 h 640"/>
                <a:gd name="T86" fmla="*/ 3543300 w 2706"/>
                <a:gd name="T87" fmla="*/ 857250 h 640"/>
                <a:gd name="T88" fmla="*/ 3644900 w 2706"/>
                <a:gd name="T89" fmla="*/ 831850 h 640"/>
                <a:gd name="T90" fmla="*/ 3743325 w 2706"/>
                <a:gd name="T91" fmla="*/ 806450 h 640"/>
                <a:gd name="T92" fmla="*/ 3838575 w 2706"/>
                <a:gd name="T93" fmla="*/ 777875 h 640"/>
                <a:gd name="T94" fmla="*/ 3933825 w 2706"/>
                <a:gd name="T95" fmla="*/ 749300 h 640"/>
                <a:gd name="T96" fmla="*/ 4114800 w 2706"/>
                <a:gd name="T97" fmla="*/ 685800 h 640"/>
                <a:gd name="T98" fmla="*/ 4289425 w 2706"/>
                <a:gd name="T99" fmla="*/ 619125 h 640"/>
                <a:gd name="T100" fmla="*/ 4289425 w 2706"/>
                <a:gd name="T101" fmla="*/ 619125 h 640"/>
                <a:gd name="T102" fmla="*/ 4295775 w 2706"/>
                <a:gd name="T103" fmla="*/ 615950 h 640"/>
                <a:gd name="T104" fmla="*/ 4295775 w 2706"/>
                <a:gd name="T105" fmla="*/ 615950 h 640"/>
                <a:gd name="T106" fmla="*/ 4295775 w 2706"/>
                <a:gd name="T107" fmla="*/ 0 h 640"/>
                <a:gd name="T108" fmla="*/ 4295775 w 2706"/>
                <a:gd name="T109" fmla="*/ 0 h 640"/>
                <a:gd name="T110" fmla="*/ 4286250 w 2706"/>
                <a:gd name="T111" fmla="*/ 0 h 640"/>
                <a:gd name="T112" fmla="*/ 4286250 w 2706"/>
                <a:gd name="T113" fmla="*/ 0 h 6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4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>
                <a:gd name="T0" fmla="*/ 8280401 w 5216"/>
                <a:gd name="T1" fmla="*/ 1133475 h 762"/>
                <a:gd name="T2" fmla="*/ 7912101 w 5216"/>
                <a:gd name="T3" fmla="*/ 1089025 h 762"/>
                <a:gd name="T4" fmla="*/ 7108826 w 5216"/>
                <a:gd name="T5" fmla="*/ 968375 h 762"/>
                <a:gd name="T6" fmla="*/ 6213476 w 5216"/>
                <a:gd name="T7" fmla="*/ 806450 h 762"/>
                <a:gd name="T8" fmla="*/ 5216526 w 5216"/>
                <a:gd name="T9" fmla="*/ 593725 h 762"/>
                <a:gd name="T10" fmla="*/ 4676776 w 5216"/>
                <a:gd name="T11" fmla="*/ 469900 h 762"/>
                <a:gd name="T12" fmla="*/ 4257676 w 5216"/>
                <a:gd name="T13" fmla="*/ 374650 h 762"/>
                <a:gd name="T14" fmla="*/ 3857625 w 5216"/>
                <a:gd name="T15" fmla="*/ 292100 h 762"/>
                <a:gd name="T16" fmla="*/ 3476625 w 5216"/>
                <a:gd name="T17" fmla="*/ 222250 h 762"/>
                <a:gd name="T18" fmla="*/ 3111500 w 5216"/>
                <a:gd name="T19" fmla="*/ 161925 h 762"/>
                <a:gd name="T20" fmla="*/ 2762250 w 5216"/>
                <a:gd name="T21" fmla="*/ 114300 h 762"/>
                <a:gd name="T22" fmla="*/ 2117725 w 5216"/>
                <a:gd name="T23" fmla="*/ 44450 h 762"/>
                <a:gd name="T24" fmla="*/ 1539875 w 5216"/>
                <a:gd name="T25" fmla="*/ 6350 h 762"/>
                <a:gd name="T26" fmla="*/ 1022350 w 5216"/>
                <a:gd name="T27" fmla="*/ 0 h 762"/>
                <a:gd name="T28" fmla="*/ 568325 w 5216"/>
                <a:gd name="T29" fmla="*/ 15875 h 762"/>
                <a:gd name="T30" fmla="*/ 174625 w 5216"/>
                <a:gd name="T31" fmla="*/ 50800 h 762"/>
                <a:gd name="T32" fmla="*/ 0 w 5216"/>
                <a:gd name="T33" fmla="*/ 76200 h 762"/>
                <a:gd name="T34" fmla="*/ 498475 w 5216"/>
                <a:gd name="T35" fmla="*/ 136525 h 762"/>
                <a:gd name="T36" fmla="*/ 1035050 w 5216"/>
                <a:gd name="T37" fmla="*/ 222250 h 762"/>
                <a:gd name="T38" fmla="*/ 1609725 w 5216"/>
                <a:gd name="T39" fmla="*/ 333375 h 762"/>
                <a:gd name="T40" fmla="*/ 2225675 w 5216"/>
                <a:gd name="T41" fmla="*/ 469900 h 762"/>
                <a:gd name="T42" fmla="*/ 2787650 w 5216"/>
                <a:gd name="T43" fmla="*/ 600075 h 762"/>
                <a:gd name="T44" fmla="*/ 3822700 w 5216"/>
                <a:gd name="T45" fmla="*/ 819150 h 762"/>
                <a:gd name="T46" fmla="*/ 4298951 w 5216"/>
                <a:gd name="T47" fmla="*/ 908050 h 762"/>
                <a:gd name="T48" fmla="*/ 4749801 w 5216"/>
                <a:gd name="T49" fmla="*/ 984250 h 762"/>
                <a:gd name="T50" fmla="*/ 5175251 w 5216"/>
                <a:gd name="T51" fmla="*/ 1050925 h 762"/>
                <a:gd name="T52" fmla="*/ 5575301 w 5216"/>
                <a:gd name="T53" fmla="*/ 1101725 h 762"/>
                <a:gd name="T54" fmla="*/ 5953126 w 5216"/>
                <a:gd name="T55" fmla="*/ 1146175 h 762"/>
                <a:gd name="T56" fmla="*/ 6308726 w 5216"/>
                <a:gd name="T57" fmla="*/ 1174750 h 762"/>
                <a:gd name="T58" fmla="*/ 6642101 w 5216"/>
                <a:gd name="T59" fmla="*/ 1196975 h 762"/>
                <a:gd name="T60" fmla="*/ 6959601 w 5216"/>
                <a:gd name="T61" fmla="*/ 1209675 h 762"/>
                <a:gd name="T62" fmla="*/ 7254876 w 5216"/>
                <a:gd name="T63" fmla="*/ 1209675 h 762"/>
                <a:gd name="T64" fmla="*/ 7534276 w 5216"/>
                <a:gd name="T65" fmla="*/ 1203325 h 762"/>
                <a:gd name="T66" fmla="*/ 7797801 w 5216"/>
                <a:gd name="T67" fmla="*/ 1187450 h 762"/>
                <a:gd name="T68" fmla="*/ 8045451 w 5216"/>
                <a:gd name="T69" fmla="*/ 1162050 h 762"/>
                <a:gd name="T70" fmla="*/ 8280401 w 5216"/>
                <a:gd name="T71" fmla="*/ 1133475 h 76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5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>
                <a:gd name="T0" fmla="*/ 0 w 5144"/>
                <a:gd name="T1" fmla="*/ 111125 h 694"/>
                <a:gd name="T2" fmla="*/ 0 w 5144"/>
                <a:gd name="T3" fmla="*/ 111125 h 694"/>
                <a:gd name="T4" fmla="*/ 28575 w 5144"/>
                <a:gd name="T5" fmla="*/ 104775 h 694"/>
                <a:gd name="T6" fmla="*/ 114300 w 5144"/>
                <a:gd name="T7" fmla="*/ 88900 h 694"/>
                <a:gd name="T8" fmla="*/ 260350 w 5144"/>
                <a:gd name="T9" fmla="*/ 66675 h 694"/>
                <a:gd name="T10" fmla="*/ 355600 w 5144"/>
                <a:gd name="T11" fmla="*/ 53975 h 694"/>
                <a:gd name="T12" fmla="*/ 466725 w 5144"/>
                <a:gd name="T13" fmla="*/ 41275 h 694"/>
                <a:gd name="T14" fmla="*/ 590550 w 5144"/>
                <a:gd name="T15" fmla="*/ 31750 h 694"/>
                <a:gd name="T16" fmla="*/ 733425 w 5144"/>
                <a:gd name="T17" fmla="*/ 22225 h 694"/>
                <a:gd name="T18" fmla="*/ 889000 w 5144"/>
                <a:gd name="T19" fmla="*/ 12700 h 694"/>
                <a:gd name="T20" fmla="*/ 1063625 w 5144"/>
                <a:gd name="T21" fmla="*/ 6350 h 694"/>
                <a:gd name="T22" fmla="*/ 1254125 w 5144"/>
                <a:gd name="T23" fmla="*/ 3175 h 694"/>
                <a:gd name="T24" fmla="*/ 1460500 w 5144"/>
                <a:gd name="T25" fmla="*/ 0 h 694"/>
                <a:gd name="T26" fmla="*/ 1682750 w 5144"/>
                <a:gd name="T27" fmla="*/ 3175 h 694"/>
                <a:gd name="T28" fmla="*/ 1920875 w 5144"/>
                <a:gd name="T29" fmla="*/ 9525 h 694"/>
                <a:gd name="T30" fmla="*/ 2178050 w 5144"/>
                <a:gd name="T31" fmla="*/ 22225 h 694"/>
                <a:gd name="T32" fmla="*/ 2451100 w 5144"/>
                <a:gd name="T33" fmla="*/ 38100 h 694"/>
                <a:gd name="T34" fmla="*/ 2740025 w 5144"/>
                <a:gd name="T35" fmla="*/ 63500 h 694"/>
                <a:gd name="T36" fmla="*/ 3048000 w 5144"/>
                <a:gd name="T37" fmla="*/ 92075 h 694"/>
                <a:gd name="T38" fmla="*/ 3375025 w 5144"/>
                <a:gd name="T39" fmla="*/ 127000 h 694"/>
                <a:gd name="T40" fmla="*/ 3717925 w 5144"/>
                <a:gd name="T41" fmla="*/ 168275 h 694"/>
                <a:gd name="T42" fmla="*/ 4079875 w 5144"/>
                <a:gd name="T43" fmla="*/ 219075 h 694"/>
                <a:gd name="T44" fmla="*/ 4457700 w 5144"/>
                <a:gd name="T45" fmla="*/ 276225 h 694"/>
                <a:gd name="T46" fmla="*/ 4854575 w 5144"/>
                <a:gd name="T47" fmla="*/ 342900 h 694"/>
                <a:gd name="T48" fmla="*/ 5270500 w 5144"/>
                <a:gd name="T49" fmla="*/ 422275 h 694"/>
                <a:gd name="T50" fmla="*/ 5705475 w 5144"/>
                <a:gd name="T51" fmla="*/ 508000 h 694"/>
                <a:gd name="T52" fmla="*/ 6159500 w 5144"/>
                <a:gd name="T53" fmla="*/ 603250 h 694"/>
                <a:gd name="T54" fmla="*/ 6632575 w 5144"/>
                <a:gd name="T55" fmla="*/ 711200 h 694"/>
                <a:gd name="T56" fmla="*/ 7124700 w 5144"/>
                <a:gd name="T57" fmla="*/ 828675 h 694"/>
                <a:gd name="T58" fmla="*/ 7635875 w 5144"/>
                <a:gd name="T59" fmla="*/ 958850 h 694"/>
                <a:gd name="T60" fmla="*/ 8166100 w 5144"/>
                <a:gd name="T61" fmla="*/ 1101725 h 69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6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>
                <a:gd name="T0" fmla="*/ 0 w 3112"/>
                <a:gd name="T1" fmla="*/ 927100 h 584"/>
                <a:gd name="T2" fmla="*/ 0 w 3112"/>
                <a:gd name="T3" fmla="*/ 927100 h 584"/>
                <a:gd name="T4" fmla="*/ 142875 w 3112"/>
                <a:gd name="T5" fmla="*/ 889000 h 584"/>
                <a:gd name="T6" fmla="*/ 533400 w 3112"/>
                <a:gd name="T7" fmla="*/ 790575 h 584"/>
                <a:gd name="T8" fmla="*/ 803275 w 3112"/>
                <a:gd name="T9" fmla="*/ 723900 h 584"/>
                <a:gd name="T10" fmla="*/ 1114425 w 3112"/>
                <a:gd name="T11" fmla="*/ 650875 h 584"/>
                <a:gd name="T12" fmla="*/ 1460500 w 3112"/>
                <a:gd name="T13" fmla="*/ 571500 h 584"/>
                <a:gd name="T14" fmla="*/ 1831975 w 3112"/>
                <a:gd name="T15" fmla="*/ 485775 h 584"/>
                <a:gd name="T16" fmla="*/ 2225675 w 3112"/>
                <a:gd name="T17" fmla="*/ 403225 h 584"/>
                <a:gd name="T18" fmla="*/ 2628900 w 3112"/>
                <a:gd name="T19" fmla="*/ 320675 h 584"/>
                <a:gd name="T20" fmla="*/ 3041650 w 3112"/>
                <a:gd name="T21" fmla="*/ 244475 h 584"/>
                <a:gd name="T22" fmla="*/ 3451225 w 3112"/>
                <a:gd name="T23" fmla="*/ 171450 h 584"/>
                <a:gd name="T24" fmla="*/ 3654425 w 3112"/>
                <a:gd name="T25" fmla="*/ 139700 h 584"/>
                <a:gd name="T26" fmla="*/ 3851275 w 3112"/>
                <a:gd name="T27" fmla="*/ 107950 h 584"/>
                <a:gd name="T28" fmla="*/ 4048125 w 3112"/>
                <a:gd name="T29" fmla="*/ 82550 h 584"/>
                <a:gd name="T30" fmla="*/ 4238625 w 3112"/>
                <a:gd name="T31" fmla="*/ 57150 h 584"/>
                <a:gd name="T32" fmla="*/ 4425950 w 3112"/>
                <a:gd name="T33" fmla="*/ 38100 h 584"/>
                <a:gd name="T34" fmla="*/ 4603750 w 3112"/>
                <a:gd name="T35" fmla="*/ 22225 h 584"/>
                <a:gd name="T36" fmla="*/ 4775200 w 3112"/>
                <a:gd name="T37" fmla="*/ 9525 h 584"/>
                <a:gd name="T38" fmla="*/ 4940300 w 3112"/>
                <a:gd name="T39" fmla="*/ 0 h 5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 useBgFill="1">
          <p:nvSpPr>
            <p:cNvPr id="1037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>
                <a:gd name="T0" fmla="*/ 13021481 w 8196"/>
                <a:gd name="T1" fmla="*/ 812800 h 1192"/>
                <a:gd name="T2" fmla="*/ 12779871 w 8196"/>
                <a:gd name="T3" fmla="*/ 904875 h 1192"/>
                <a:gd name="T4" fmla="*/ 12522366 w 8196"/>
                <a:gd name="T5" fmla="*/ 984250 h 1192"/>
                <a:gd name="T6" fmla="*/ 12248966 w 8196"/>
                <a:gd name="T7" fmla="*/ 1057275 h 1192"/>
                <a:gd name="T8" fmla="*/ 11956492 w 8196"/>
                <a:gd name="T9" fmla="*/ 1114425 h 1192"/>
                <a:gd name="T10" fmla="*/ 11638584 w 8196"/>
                <a:gd name="T11" fmla="*/ 1158875 h 1192"/>
                <a:gd name="T12" fmla="*/ 11295245 w 8196"/>
                <a:gd name="T13" fmla="*/ 1190625 h 1192"/>
                <a:gd name="T14" fmla="*/ 10923293 w 8196"/>
                <a:gd name="T15" fmla="*/ 1209675 h 1192"/>
                <a:gd name="T16" fmla="*/ 10519551 w 8196"/>
                <a:gd name="T17" fmla="*/ 1206500 h 1192"/>
                <a:gd name="T18" fmla="*/ 10080839 w 8196"/>
                <a:gd name="T19" fmla="*/ 1190625 h 1192"/>
                <a:gd name="T20" fmla="*/ 9603978 w 8196"/>
                <a:gd name="T21" fmla="*/ 1152525 h 1192"/>
                <a:gd name="T22" fmla="*/ 9085789 w 8196"/>
                <a:gd name="T23" fmla="*/ 1095375 h 1192"/>
                <a:gd name="T24" fmla="*/ 8526272 w 8196"/>
                <a:gd name="T25" fmla="*/ 1019175 h 1192"/>
                <a:gd name="T26" fmla="*/ 7919070 w 8196"/>
                <a:gd name="T27" fmla="*/ 917575 h 1192"/>
                <a:gd name="T28" fmla="*/ 7261002 w 8196"/>
                <a:gd name="T29" fmla="*/ 793750 h 1192"/>
                <a:gd name="T30" fmla="*/ 6552068 w 8196"/>
                <a:gd name="T31" fmla="*/ 644525 h 1192"/>
                <a:gd name="T32" fmla="*/ 5785912 w 8196"/>
                <a:gd name="T33" fmla="*/ 469900 h 1192"/>
                <a:gd name="T34" fmla="*/ 5398065 w 8196"/>
                <a:gd name="T35" fmla="*/ 381000 h 1192"/>
                <a:gd name="T36" fmla="*/ 4663699 w 8196"/>
                <a:gd name="T37" fmla="*/ 234950 h 1192"/>
                <a:gd name="T38" fmla="*/ 3992915 w 8196"/>
                <a:gd name="T39" fmla="*/ 130175 h 1192"/>
                <a:gd name="T40" fmla="*/ 3379354 w 8196"/>
                <a:gd name="T41" fmla="*/ 57150 h 1192"/>
                <a:gd name="T42" fmla="*/ 2823016 w 8196"/>
                <a:gd name="T43" fmla="*/ 15875 h 1192"/>
                <a:gd name="T44" fmla="*/ 2323902 w 8196"/>
                <a:gd name="T45" fmla="*/ 0 h 1192"/>
                <a:gd name="T46" fmla="*/ 1878832 w 8196"/>
                <a:gd name="T47" fmla="*/ 6350 h 1192"/>
                <a:gd name="T48" fmla="*/ 1484627 w 8196"/>
                <a:gd name="T49" fmla="*/ 31750 h 1192"/>
                <a:gd name="T50" fmla="*/ 1138108 w 8196"/>
                <a:gd name="T51" fmla="*/ 69850 h 1192"/>
                <a:gd name="T52" fmla="*/ 842454 w 8196"/>
                <a:gd name="T53" fmla="*/ 117475 h 1192"/>
                <a:gd name="T54" fmla="*/ 594487 w 8196"/>
                <a:gd name="T55" fmla="*/ 171450 h 1192"/>
                <a:gd name="T56" fmla="*/ 394205 w 8196"/>
                <a:gd name="T57" fmla="*/ 228600 h 1192"/>
                <a:gd name="T58" fmla="*/ 235251 w 8196"/>
                <a:gd name="T59" fmla="*/ 279400 h 1192"/>
                <a:gd name="T60" fmla="*/ 76298 w 8196"/>
                <a:gd name="T61" fmla="*/ 342900 h 1192"/>
                <a:gd name="T62" fmla="*/ 0 w 8196"/>
                <a:gd name="T63" fmla="*/ 381000 h 1192"/>
                <a:gd name="T64" fmla="*/ 13021481 w 8196"/>
                <a:gd name="T65" fmla="*/ 1892300 h 1192"/>
                <a:gd name="T66" fmla="*/ 13027839 w 8196"/>
                <a:gd name="T67" fmla="*/ 1882775 h 1192"/>
                <a:gd name="T68" fmla="*/ 13027839 w 8196"/>
                <a:gd name="T69" fmla="*/ 809625 h 1192"/>
                <a:gd name="T70" fmla="*/ 13021481 w 8196"/>
                <a:gd name="T71" fmla="*/ 812800 h 119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2DE176B-4D63-40D5-A0BA-1325BD3F2C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89" r:id="rId2"/>
    <p:sldLayoutId id="2147483895" r:id="rId3"/>
    <p:sldLayoutId id="2147483890" r:id="rId4"/>
    <p:sldLayoutId id="2147483891" r:id="rId5"/>
    <p:sldLayoutId id="2147483892" r:id="rId6"/>
    <p:sldLayoutId id="2147483896" r:id="rId7"/>
    <p:sldLayoutId id="2147483897" r:id="rId8"/>
    <p:sldLayoutId id="2147483898" r:id="rId9"/>
    <p:sldLayoutId id="2147483893" r:id="rId10"/>
    <p:sldLayoutId id="214748389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87;&#1082;\Desktop\&#1096;&#1082;&#1086;&#1083;&#1072;\&#1087;&#1088;&#1086;&#1097;&#1072;&#1081;%20&#1096;&#1082;&#1086;&#1083;&#1072;%207&#1082;&#1083;\Barbariki_SHkola_shkola_dveri_raspahniminus_(vmusice.net)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gif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Penie_ptic_v_lesu_-_Penie_ptic_v_lesu_s_muzykoj_(iPlayer.fm).mp3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611188" y="-207992"/>
            <a:ext cx="7345362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ru-RU" sz="6000" b="1" dirty="0">
              <a:solidFill>
                <a:srgbClr val="6600CC"/>
              </a:solidFill>
            </a:endParaRPr>
          </a:p>
          <a:p>
            <a:pPr algn="ctr"/>
            <a:r>
              <a:rPr lang="ru-RU" sz="6000" b="1" dirty="0">
                <a:solidFill>
                  <a:srgbClr val="6600CC"/>
                </a:solidFill>
              </a:rPr>
              <a:t>Классный час</a:t>
            </a:r>
            <a:r>
              <a:rPr lang="ru-RU" sz="6000" dirty="0"/>
              <a:t> </a:t>
            </a:r>
          </a:p>
          <a:p>
            <a:pPr algn="ctr"/>
            <a:r>
              <a:rPr lang="ru-RU" sz="4400" b="1" i="1" dirty="0">
                <a:solidFill>
                  <a:srgbClr val="FF0000"/>
                </a:solidFill>
              </a:rPr>
              <a:t>«Здравствуй, школа! »</a:t>
            </a:r>
          </a:p>
          <a:p>
            <a:pPr algn="ctr"/>
            <a:r>
              <a:rPr lang="ru-RU" sz="4400" b="1" i="1" dirty="0">
                <a:solidFill>
                  <a:srgbClr val="7030A0"/>
                </a:solidFill>
              </a:rPr>
              <a:t>Урок Знаний в </a:t>
            </a:r>
            <a:r>
              <a:rPr lang="en-US" sz="4400" b="1" i="1" dirty="0">
                <a:solidFill>
                  <a:srgbClr val="7030A0"/>
                </a:solidFill>
              </a:rPr>
              <a:t>7</a:t>
            </a:r>
            <a:r>
              <a:rPr lang="ru-RU" sz="4400" b="1" i="1" dirty="0">
                <a:solidFill>
                  <a:srgbClr val="7030A0"/>
                </a:solidFill>
              </a:rPr>
              <a:t>-</a:t>
            </a:r>
            <a:r>
              <a:rPr lang="en-US" sz="4400" b="1" i="1" dirty="0">
                <a:solidFill>
                  <a:srgbClr val="7030A0"/>
                </a:solidFill>
              </a:rPr>
              <a:t> </a:t>
            </a:r>
            <a:r>
              <a:rPr lang="ru-RU" sz="4400" b="1" i="1" dirty="0">
                <a:solidFill>
                  <a:srgbClr val="7030A0"/>
                </a:solidFill>
              </a:rPr>
              <a:t>А классе</a:t>
            </a:r>
          </a:p>
          <a:p>
            <a:pPr algn="ctr"/>
            <a:r>
              <a:rPr lang="ru-RU" sz="4400" b="1" i="1" dirty="0">
                <a:solidFill>
                  <a:srgbClr val="7030A0"/>
                </a:solidFill>
              </a:rPr>
              <a:t>Классный руководитель </a:t>
            </a:r>
          </a:p>
          <a:p>
            <a:pPr algn="ctr"/>
            <a:r>
              <a:rPr lang="ru-RU" sz="4400" b="1" i="1" dirty="0">
                <a:solidFill>
                  <a:srgbClr val="7030A0"/>
                </a:solidFill>
              </a:rPr>
              <a:t>Панова Л.С.</a:t>
            </a: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6678613" y="2838450"/>
            <a:ext cx="2984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3200">
                <a:solidFill>
                  <a:schemeClr val="accent2"/>
                </a:solidFill>
              </a:rPr>
              <a:t>.</a:t>
            </a:r>
          </a:p>
        </p:txBody>
      </p:sp>
      <p:pic>
        <p:nvPicPr>
          <p:cNvPr id="6" name="Barbariki_SHkola_shkola_dveri_raspahniminus_(vmusic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768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Урок энергосбережения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6275" y="2678113"/>
            <a:ext cx="3822700" cy="639762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8200" y="2060575"/>
            <a:ext cx="3822700" cy="1257300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17413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33600"/>
            <a:ext cx="3822700" cy="3992563"/>
          </a:xfrm>
        </p:spPr>
        <p:txBody>
          <a:bodyPr/>
          <a:lstStyle/>
          <a:p>
            <a:r>
              <a:rPr lang="ru-RU" sz="1400" b="1" i="1" smtClean="0">
                <a:latin typeface="Times New Roman" pitchFamily="18" charset="0"/>
                <a:cs typeface="Times New Roman" pitchFamily="18" charset="0"/>
              </a:rPr>
              <a:t>1. Во сколько раз энергосберегающие лампы могут снизить энергопотребление в квартире:</a:t>
            </a:r>
          </a:p>
          <a:p>
            <a:r>
              <a:rPr lang="ru-RU" sz="1400" b="1" i="1" smtClean="0">
                <a:latin typeface="Times New Roman" pitchFamily="18" charset="0"/>
                <a:cs typeface="Times New Roman" pitchFamily="18" charset="0"/>
              </a:rPr>
              <a:t> в 1,5 раза , в 2 раза ,  в 5 раз.</a:t>
            </a:r>
          </a:p>
          <a:p>
            <a:r>
              <a:rPr lang="ru-RU" sz="1400" b="1" i="1" smtClean="0">
                <a:latin typeface="Times New Roman" pitchFamily="18" charset="0"/>
                <a:cs typeface="Times New Roman" pitchFamily="18" charset="0"/>
              </a:rPr>
              <a:t> 2. Сколько процентов электроэнергии используется впустую, если зарядное устройство для сотового телефона оставлять включенным в сеть?</a:t>
            </a:r>
          </a:p>
          <a:p>
            <a:r>
              <a:rPr lang="ru-RU" sz="1400" b="1" i="1" smtClean="0">
                <a:latin typeface="Times New Roman" pitchFamily="18" charset="0"/>
                <a:cs typeface="Times New Roman" pitchFamily="18" charset="0"/>
              </a:rPr>
              <a:t> 0%,  65% , 95%.</a:t>
            </a:r>
          </a:p>
          <a:p>
            <a:r>
              <a:rPr lang="ru-RU" sz="1400" b="1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b="1" smtClean="0"/>
              <a:t>.  </a:t>
            </a:r>
            <a:r>
              <a:rPr lang="ru-RU" sz="1400" b="1" i="1" smtClean="0">
                <a:latin typeface="Times New Roman" pitchFamily="18" charset="0"/>
                <a:cs typeface="Times New Roman" pitchFamily="18" charset="0"/>
              </a:rPr>
              <a:t>Заполненный мешок для сбора пыли в пылесосе дает увеличение расхода электроэнергии:  на 20 %, на 30 %, на 40 %.</a:t>
            </a:r>
          </a:p>
          <a:p>
            <a:r>
              <a:rPr lang="ru-RU" sz="1400" i="1" smtClean="0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1400" i="1" smtClean="0"/>
              <a:t> </a:t>
            </a:r>
            <a:r>
              <a:rPr lang="ru-RU" sz="1400" b="1" i="1" smtClean="0">
                <a:latin typeface="Times New Roman" pitchFamily="18" charset="0"/>
                <a:cs typeface="Times New Roman" pitchFamily="18" charset="0"/>
              </a:rPr>
              <a:t>Накипь в электрочайнике увеличивает</a:t>
            </a:r>
          </a:p>
          <a:p>
            <a:r>
              <a:rPr lang="ru-RU" sz="1400" b="1" i="1" smtClean="0">
                <a:latin typeface="Times New Roman" pitchFamily="18" charset="0"/>
                <a:cs typeface="Times New Roman" pitchFamily="18" charset="0"/>
              </a:rPr>
              <a:t>расход электроэнергии:                              на 10%,на 20% ,на 30%.</a:t>
            </a:r>
          </a:p>
          <a:p>
            <a:endParaRPr lang="ru-RU" sz="1400" smtClean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7414" name="Группа 6"/>
          <p:cNvGrpSpPr>
            <a:grpSpLocks/>
          </p:cNvGrpSpPr>
          <p:nvPr/>
        </p:nvGrpSpPr>
        <p:grpSpPr bwMode="auto">
          <a:xfrm>
            <a:off x="323850" y="476250"/>
            <a:ext cx="1944688" cy="2881313"/>
            <a:chOff x="3204631" y="3327801"/>
            <a:chExt cx="2310088" cy="3221814"/>
          </a:xfrm>
        </p:grpSpPr>
        <p:pic>
          <p:nvPicPr>
            <p:cNvPr id="8" name="Picture 13" descr="Картинка 3 из 135273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/>
              </a:extLst>
            </a:blip>
            <a:srcRect/>
            <a:stretch>
              <a:fillRect/>
            </a:stretch>
          </p:blipFill>
          <p:spPr bwMode="auto">
            <a:xfrm rot="21003249">
              <a:off x="3204631" y="4755839"/>
              <a:ext cx="1345332" cy="1793776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/>
            </a:extLst>
          </p:spPr>
        </p:pic>
        <p:sp>
          <p:nvSpPr>
            <p:cNvPr id="9" name="Скругленная прямоугольная выноска 8"/>
            <p:cNvSpPr/>
            <p:nvPr/>
          </p:nvSpPr>
          <p:spPr>
            <a:xfrm rot="21108849">
              <a:off x="4245585" y="3327801"/>
              <a:ext cx="1269134" cy="1242573"/>
            </a:xfrm>
            <a:prstGeom prst="wedgeRoundRectCallout">
              <a:avLst>
                <a:gd name="adj1" fmla="val -109716"/>
                <a:gd name="adj2" fmla="val 72825"/>
                <a:gd name="adj3" fmla="val 16667"/>
              </a:avLst>
            </a:prstGeom>
            <a:solidFill>
              <a:srgbClr val="CC33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10" name="Picture 9" descr="Картинка 36 из 8241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/>
              </a:extLst>
            </a:blip>
            <a:srcRect/>
            <a:stretch>
              <a:fillRect/>
            </a:stretch>
          </p:blipFill>
          <p:spPr bwMode="auto">
            <a:xfrm rot="21118158">
              <a:off x="4287186" y="3361980"/>
              <a:ext cx="1183691" cy="1160017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/>
            </a:extLst>
          </p:spPr>
        </p:pic>
      </p:grpSp>
      <p:grpSp>
        <p:nvGrpSpPr>
          <p:cNvPr id="17415" name="Содержимое 10"/>
          <p:cNvGrpSpPr>
            <a:grpSpLocks noGrp="1"/>
          </p:cNvGrpSpPr>
          <p:nvPr>
            <p:ph sz="half" idx="2"/>
          </p:nvPr>
        </p:nvGrpSpPr>
        <p:grpSpPr bwMode="auto">
          <a:xfrm rot="1558016">
            <a:off x="1181100" y="3892550"/>
            <a:ext cx="2894013" cy="1954213"/>
            <a:chOff x="5718209" y="3431789"/>
            <a:chExt cx="2207902" cy="2835903"/>
          </a:xfrm>
        </p:grpSpPr>
        <p:pic>
          <p:nvPicPr>
            <p:cNvPr id="12" name="Picture 3" descr="C:\Users\Борис\Desktop\энергосбережение\рисунки\imagesCABXWPQC.jp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/>
              </a:extLst>
            </a:blip>
            <a:srcRect/>
            <a:stretch>
              <a:fillRect/>
            </a:stretch>
          </p:blipFill>
          <p:spPr bwMode="auto">
            <a:xfrm rot="20871124">
              <a:off x="5752259" y="5084643"/>
              <a:ext cx="2173852" cy="1183049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/>
            </a:extLst>
          </p:spPr>
        </p:pic>
        <p:sp>
          <p:nvSpPr>
            <p:cNvPr id="13" name="Скругленная прямоугольная выноска 12"/>
            <p:cNvSpPr/>
            <p:nvPr/>
          </p:nvSpPr>
          <p:spPr>
            <a:xfrm rot="21108849">
              <a:off x="5715852" y="3423790"/>
              <a:ext cx="1090023" cy="1419103"/>
            </a:xfrm>
            <a:prstGeom prst="wedgeRoundRectCallout">
              <a:avLst>
                <a:gd name="adj1" fmla="val 93909"/>
                <a:gd name="adj2" fmla="val 82263"/>
                <a:gd name="adj3" fmla="val 16667"/>
              </a:avLst>
            </a:prstGeom>
            <a:solidFill>
              <a:srgbClr val="CC33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pic>
          <p:nvPicPr>
            <p:cNvPr id="14" name="Picture 2" descr="C:\Users\Борис\Desktop\энергосбережение\рисунки\_zdorovie_1581_.jp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/>
              </a:extLst>
            </a:blip>
            <a:srcRect/>
            <a:stretch>
              <a:fillRect/>
            </a:stretch>
          </p:blipFill>
          <p:spPr bwMode="auto">
            <a:xfrm rot="21113111">
              <a:off x="5768409" y="3492098"/>
              <a:ext cx="987232" cy="1314254"/>
            </a:xfrm>
            <a:prstGeom prst="roundRect">
              <a:avLst>
                <a:gd name="adj" fmla="val 16667"/>
              </a:avLst>
            </a:prstGeom>
            <a:ln>
              <a:noFill/>
            </a:ln>
            <a:effectLst>
              <a:outerShdw blurRad="76200" dist="38100" dir="78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4200000"/>
              </a:lightRig>
            </a:scene3d>
            <a:sp3d prstMaterial="plastic">
              <a:bevelT w="381000" h="114300" prst="relaxedInset"/>
              <a:contourClr>
                <a:srgbClr val="969696"/>
              </a:contourClr>
            </a:sp3d>
            <a:extLst>
              <a:ext uri="{909E8E84-426E-40DD-AFC4-6F175D3DCCD1}"/>
            </a:extLst>
          </p:spPr>
        </p:pic>
      </p:grpSp>
      <p:pic>
        <p:nvPicPr>
          <p:cNvPr id="15" name="Picture 2" descr="D:\Наташа\Мои рисунки\экология\95a742d1ce158f5a536a183bed833d51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740352" y="1052737"/>
            <a:ext cx="1165343" cy="128187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1" descr="http://ped-kopilka.ru/upload/blogs/16784_3dba272a68d12a779d974de3358dcbb9.jp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2975" y="1000108"/>
            <a:ext cx="6643735" cy="5498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1" descr="http://ped-kopilka.ru/upload/blogs/16784_6ee3b936872b50e617c7b01eac570f48.jp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872705"/>
            <a:ext cx="7102499" cy="5509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1" descr="http://ped-kopilka.ru/upload/blogs/16784_94e3eda18f83480908b5bc99809c6fd9.jp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31312" y="1142984"/>
            <a:ext cx="7290346" cy="5187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1" descr="http://ped-kopilka.ru/upload/blogs/16784_88493e4ceacb94b8b1dd0c9762d6e4b8.jp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86072" y="1357298"/>
            <a:ext cx="6857815" cy="5240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lnSpc>
                <a:spcPct val="115000"/>
              </a:lnSpc>
              <a:spcAft>
                <a:spcPts val="1000"/>
              </a:spcAft>
            </a:pPr>
            <a:r>
              <a:rPr lang="ru-RU" b="1" smtClean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Портрет </a:t>
            </a:r>
            <a:r>
              <a:rPr lang="en-US" b="1" smtClean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7</a:t>
            </a:r>
            <a:r>
              <a:rPr lang="ru-RU" b="1" smtClean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А класса</a:t>
            </a:r>
            <a:endParaRPr lang="ru-RU" b="1" smtClean="0">
              <a:solidFill>
                <a:srgbClr val="C0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2531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600" b="1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нашего _________ класса __________ г</a:t>
            </a:r>
            <a:r>
              <a:rPr lang="ru-RU" sz="16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олос,  ______________ лицо, взгляд чуть _________. Одежда учеников ________ _____ класса всегда _____________, походка _____________, прическа _________. У всех _______________ учеников ___________ класса __________________ рюкзаки, в них  _______________ учебники и ______________ тетради. Каждый ____________ ученик купил себе в новом _______________ учебном году _____________________ дневники.</a:t>
            </a:r>
          </a:p>
          <a:p>
            <a:r>
              <a:rPr lang="ru-RU" sz="16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Пожелаем же нашему___________ классу ____________ здоровья, ____________ радости, _____________ дней успеха и _______________ сплоченности!</a:t>
            </a:r>
          </a:p>
          <a:p>
            <a:r>
              <a:rPr lang="ru-RU" sz="16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 здравствует наш восьмой __________ класс!</a:t>
            </a:r>
          </a:p>
          <a:p>
            <a:r>
              <a:rPr lang="ru-RU" sz="16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1600" b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4579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4580" name="Рисунок 3" descr="http://ped-kopilka.ru/upload/blogs/16784_e6bd4d4d20a92ebfe8cfa8e81f945f10.jp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1714488"/>
            <a:ext cx="7643866" cy="47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0" y="0"/>
            <a:ext cx="9144000" cy="6742113"/>
          </a:xfrm>
        </p:spPr>
      </p:pic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1331913" y="260350"/>
            <a:ext cx="5521325" cy="593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/>
              <a:t>Листья в рощах облетают </a:t>
            </a:r>
          </a:p>
          <a:p>
            <a:pPr algn="ctr"/>
            <a:r>
              <a:rPr lang="ru-RU" sz="2400" b="1"/>
              <a:t>И в лесах на склонах гор,</a:t>
            </a:r>
          </a:p>
          <a:p>
            <a:pPr algn="ctr"/>
            <a:r>
              <a:rPr lang="ru-RU" sz="2400" b="1"/>
              <a:t>Улетели птичьи стаи </a:t>
            </a:r>
          </a:p>
          <a:p>
            <a:pPr algn="ctr"/>
            <a:r>
              <a:rPr lang="ru-RU" sz="2400" b="1"/>
              <a:t>С наших речек и озер.</a:t>
            </a:r>
          </a:p>
          <a:p>
            <a:pPr algn="ctr"/>
            <a:r>
              <a:rPr lang="ru-RU" sz="2400" b="1"/>
              <a:t>И березоньки и клены</a:t>
            </a:r>
          </a:p>
          <a:p>
            <a:pPr algn="ctr"/>
            <a:r>
              <a:rPr lang="ru-RU" sz="2400" b="1"/>
              <a:t>Сняли летний свой наряд,</a:t>
            </a:r>
          </a:p>
          <a:p>
            <a:pPr algn="ctr"/>
            <a:r>
              <a:rPr lang="ru-RU" sz="2400" b="1"/>
              <a:t>Круглый год убор зеленый </a:t>
            </a:r>
          </a:p>
          <a:p>
            <a:pPr algn="ctr"/>
            <a:r>
              <a:rPr lang="ru-RU" sz="2400" b="1"/>
              <a:t>Сосны бережно хранят. </a:t>
            </a:r>
          </a:p>
          <a:p>
            <a:pPr algn="ctr"/>
            <a:r>
              <a:rPr lang="ru-RU" sz="2400" b="1"/>
              <a:t>Осень словно яркой кистью</a:t>
            </a:r>
          </a:p>
          <a:p>
            <a:pPr algn="ctr"/>
            <a:r>
              <a:rPr lang="ru-RU" sz="2400" b="1"/>
              <a:t>Разрисовывает их,</a:t>
            </a:r>
          </a:p>
          <a:p>
            <a:pPr algn="ctr"/>
            <a:r>
              <a:rPr lang="ru-RU" sz="2400" b="1"/>
              <a:t>Мы глядим на эти листья </a:t>
            </a:r>
          </a:p>
          <a:p>
            <a:pPr algn="ctr"/>
            <a:r>
              <a:rPr lang="ru-RU" sz="2400" b="1"/>
              <a:t>Всех оттенков золотых.</a:t>
            </a:r>
          </a:p>
          <a:p>
            <a:pPr algn="ctr"/>
            <a:r>
              <a:rPr lang="ru-RU" sz="2400" b="1"/>
              <a:t>До свиданья, лес и поле,</a:t>
            </a:r>
          </a:p>
          <a:p>
            <a:pPr algn="ctr"/>
            <a:r>
              <a:rPr lang="ru-RU" sz="2400" b="1"/>
              <a:t>И садов густая тень,</a:t>
            </a:r>
          </a:p>
          <a:p>
            <a:pPr algn="ctr"/>
            <a:r>
              <a:rPr lang="ru-RU" sz="2400" b="1"/>
              <a:t>Мы теперь за партой в школе</a:t>
            </a:r>
          </a:p>
          <a:p>
            <a:pPr algn="ctr"/>
            <a:r>
              <a:rPr lang="ru-RU" sz="2400" b="1"/>
              <a:t>Начинаем новый день.</a:t>
            </a:r>
          </a:p>
        </p:txBody>
      </p:sp>
      <p:pic>
        <p:nvPicPr>
          <p:cNvPr id="6" name="Penie_ptic_v_lesu_-_Penie_ptic_v_lesu_s_muzykoj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818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971550" y="549275"/>
            <a:ext cx="7791450" cy="5491163"/>
          </a:xfrm>
        </p:spPr>
      </p:pic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971550" y="1196975"/>
            <a:ext cx="7129463" cy="380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Kunstler Script" pitchFamily="66" charset="0"/>
              </a:rPr>
              <a:t>ДЕНЬ ЗНАНИЙ</a:t>
            </a:r>
          </a:p>
          <a:p>
            <a:pPr algn="ctr"/>
            <a:r>
              <a:rPr lang="ru-RU"/>
              <a:t>    </a:t>
            </a:r>
            <a:r>
              <a:rPr lang="ru-RU" sz="2400"/>
              <a:t>Юлий Цезарь однажды сказал </a:t>
            </a:r>
          </a:p>
          <a:p>
            <a:pPr algn="ctr"/>
            <a:r>
              <a:rPr lang="ru-RU" sz="2400" b="1" i="1">
                <a:solidFill>
                  <a:srgbClr val="FF0000"/>
                </a:solidFill>
              </a:rPr>
              <a:t>" Знание - это сила".</a:t>
            </a:r>
            <a:r>
              <a:rPr lang="ru-RU" sz="2400" b="1" i="1"/>
              <a:t> </a:t>
            </a:r>
          </a:p>
          <a:p>
            <a:pPr algn="ctr"/>
            <a:r>
              <a:rPr lang="ru-RU" sz="2400"/>
              <a:t>   </a:t>
            </a:r>
            <a:r>
              <a:rPr lang="ru-RU" sz="2400" b="1"/>
              <a:t>В России День знаний по традиции отмечается - 1 сентября. </a:t>
            </a:r>
          </a:p>
          <a:p>
            <a:pPr algn="ctr"/>
            <a:r>
              <a:rPr lang="ru-RU" sz="2400" b="1"/>
              <a:t>   Официально этот праздник был учрежден Верховным Советом СССР </a:t>
            </a:r>
          </a:p>
          <a:p>
            <a:pPr algn="ctr"/>
            <a:r>
              <a:rPr lang="ru-RU" sz="2400" b="1"/>
              <a:t>    1 сентября 1984 года.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b="1"/>
              <a:t>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1267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1268" name="Рисунок 3" descr="http://ped-kopilka.ru/upload/blogs/16784_7de0144f01d110c37cdfc5ff789d9d75.jp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642918"/>
            <a:ext cx="7715304" cy="5755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2291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2292" name="Рисунок 3" descr="http://ped-kopilka.ru/upload/blogs/16784_aa263b0a629ad83a835667c8c29c5280.jp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288" y="620713"/>
            <a:ext cx="8280400" cy="590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3315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3316" name="Рисунок 3" descr="http://ped-kopilka.ru/upload/blogs/16784_8d0915e777df763cee28a6c788dc2e6d.jp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500042"/>
            <a:ext cx="7532712" cy="5999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050" cy="8509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школоведения.</a:t>
            </a:r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323850" y="1052513"/>
            <a:ext cx="8424863" cy="5545137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endParaRPr lang="ru-RU" sz="1600" b="1" i="1" u="sng" dirty="0" smtClean="0">
              <a:solidFill>
                <a:srgbClr val="FF0000"/>
              </a:solidFill>
            </a:endParaRPr>
          </a:p>
          <a:p>
            <a:pPr marL="457200" indent="-457200" eaLnBrk="1" fontAlgn="auto" hangingPunct="1">
              <a:spcAft>
                <a:spcPts val="0"/>
              </a:spcAft>
              <a:buFont typeface="Symbol" pitchFamily="18" charset="2"/>
              <a:buAutoNum type="arabicPeriod"/>
              <a:defRPr/>
            </a:pP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eaLnBrk="1" fontAlgn="auto" hangingPunct="1">
              <a:spcAft>
                <a:spcPts val="0"/>
              </a:spcAft>
              <a:buFont typeface="Symbol" pitchFamily="18" charset="2"/>
              <a:buAutoNum type="arabicPeriod"/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Ценное человеческое качество, которое в школе  притупляется</a:t>
            </a:r>
          </a:p>
          <a:p>
            <a:pPr marL="457200" indent="-457200" eaLnBrk="1" fontAlgn="auto" hangingPunct="1">
              <a:spcAft>
                <a:spcPts val="0"/>
              </a:spcAft>
              <a:buFont typeface="Symbol" pitchFamily="18" charset="2"/>
              <a:buAutoNum type="arabicPeriod"/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Явление природы, вполне официально избавляющее  от принудительного посещения школы. </a:t>
            </a:r>
          </a:p>
          <a:p>
            <a:pPr marL="457200" indent="-457200" eaLnBrk="1" fontAlgn="auto" hangingPunct="1">
              <a:spcAft>
                <a:spcPts val="0"/>
              </a:spcAft>
              <a:buFont typeface="Symbol" pitchFamily="18" charset="2"/>
              <a:buAutoNum type="arabicPeriod"/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Самый громкий в школе звук. </a:t>
            </a:r>
          </a:p>
          <a:p>
            <a:pPr marL="457200" indent="-457200" eaLnBrk="1" fontAlgn="auto" hangingPunct="1">
              <a:spcAft>
                <a:spcPts val="0"/>
              </a:spcAft>
              <a:buFont typeface="Symbol" pitchFamily="18" charset="2"/>
              <a:buAutoNum type="arabicPeriod"/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Место выгула учащихся во время перемен. </a:t>
            </a:r>
          </a:p>
          <a:p>
            <a:pPr marL="457200" indent="-457200" eaLnBrk="1" fontAlgn="auto" hangingPunct="1">
              <a:spcAft>
                <a:spcPts val="0"/>
              </a:spcAft>
              <a:buFont typeface="Symbol" pitchFamily="18" charset="2"/>
              <a:buAutoNum type="arabicPeriod"/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Страдальцы, которых вызывают к учителю за провинности их детей. </a:t>
            </a:r>
          </a:p>
          <a:p>
            <a:pPr marL="457200" indent="-457200" eaLnBrk="1" fontAlgn="auto" hangingPunct="1">
              <a:spcAft>
                <a:spcPts val="0"/>
              </a:spcAft>
              <a:buFont typeface="Symbol" pitchFamily="18" charset="2"/>
              <a:buAutoNum type="arabicPeriod"/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Родственник «игрека». </a:t>
            </a:r>
          </a:p>
          <a:p>
            <a:pPr marL="457200" indent="-457200" eaLnBrk="1" fontAlgn="auto" hangingPunct="1">
              <a:spcAft>
                <a:spcPts val="0"/>
              </a:spcAft>
              <a:buFont typeface="Symbol" pitchFamily="18" charset="2"/>
              <a:buAutoNum type="arabicPeriod" startAt="7"/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Пункт раздачи питания. </a:t>
            </a:r>
          </a:p>
          <a:p>
            <a:pPr marL="457200" indent="-457200" eaLnBrk="1" fontAlgn="auto" hangingPunct="1">
              <a:spcAft>
                <a:spcPts val="0"/>
              </a:spcAft>
              <a:buFont typeface="Symbol" pitchFamily="18" charset="2"/>
              <a:buAutoNum type="arabicPeriod" startAt="8"/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Самый болтливый человеческий орган. 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9.   Комната, куда загоняют класс на время урока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10. Междометие, которое хочется произнести 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момент получения двойки, напоминает плевок.</a:t>
            </a:r>
            <a:endParaRPr lang="ru-RU" sz="1600" b="1" i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40" name="Picture 2" descr="C:\Users\Компутер\Desktop\preview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767513" y="3949700"/>
            <a:ext cx="2376487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050" cy="850900"/>
          </a:xfrm>
        </p:spPr>
        <p:txBody>
          <a:bodyPr/>
          <a:lstStyle/>
          <a:p>
            <a:pPr algn="l" eaLnBrk="1" hangingPunct="1"/>
            <a:r>
              <a:rPr lang="ru-RU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математики</a:t>
            </a:r>
          </a:p>
        </p:txBody>
      </p:sp>
      <p:sp>
        <p:nvSpPr>
          <p:cNvPr id="15363" name="Объект 1"/>
          <p:cNvSpPr>
            <a:spLocks noGrp="1"/>
          </p:cNvSpPr>
          <p:nvPr>
            <p:ph sz="quarter" idx="13"/>
          </p:nvPr>
        </p:nvSpPr>
        <p:spPr>
          <a:xfrm>
            <a:off x="323850" y="1052513"/>
            <a:ext cx="8424863" cy="5545137"/>
          </a:xfrm>
        </p:spPr>
        <p:txBody>
          <a:bodyPr/>
          <a:lstStyle/>
          <a:p>
            <a:pPr marL="0" indent="0" algn="ctr" eaLnBrk="1" hangingPunct="1">
              <a:buFont typeface="Symbol" pitchFamily="18" charset="2"/>
              <a:buNone/>
            </a:pPr>
            <a:endParaRPr lang="ru-RU" sz="1600" b="1" i="1" u="sng" smtClean="0">
              <a:solidFill>
                <a:srgbClr val="FF0000"/>
              </a:solidFill>
            </a:endParaRPr>
          </a:p>
          <a:p>
            <a:pPr marL="0" indent="0" algn="ctr" eaLnBrk="1" hangingPunct="1">
              <a:buFont typeface="Symbol" pitchFamily="18" charset="2"/>
              <a:buNone/>
            </a:pPr>
            <a:endParaRPr lang="ru-RU" sz="1600" b="1" i="1" u="sng" smtClean="0">
              <a:solidFill>
                <a:srgbClr val="FF0000"/>
              </a:solidFill>
            </a:endParaRPr>
          </a:p>
          <a:p>
            <a:pPr marL="0" indent="0" algn="ctr" eaLnBrk="1" hangingPunct="1">
              <a:buFont typeface="Symbol" pitchFamily="18" charset="2"/>
              <a:buNone/>
            </a:pPr>
            <a:endParaRPr lang="ru-RU" sz="1600" b="1" i="1" u="sng" smtClean="0">
              <a:solidFill>
                <a:srgbClr val="FF0000"/>
              </a:solidFill>
            </a:endParaRPr>
          </a:p>
          <a:p>
            <a:pPr marL="0" indent="0" algn="ctr" eaLnBrk="1" hangingPunct="1">
              <a:buFont typeface="Symbol" pitchFamily="18" charset="2"/>
              <a:buNone/>
            </a:pPr>
            <a:endParaRPr lang="ru-RU" sz="1600" b="1" i="1" u="sng" smtClean="0">
              <a:solidFill>
                <a:srgbClr val="FF0000"/>
              </a:solidFill>
            </a:endParaRPr>
          </a:p>
          <a:p>
            <a:pPr marL="0" indent="0" algn="ctr" eaLnBrk="1" hangingPunct="1">
              <a:buFont typeface="Symbol" pitchFamily="18" charset="2"/>
              <a:buNone/>
            </a:pPr>
            <a:r>
              <a:rPr lang="ru-RU" sz="1600" b="1" i="1" u="sng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Задача первая</a:t>
            </a:r>
            <a:r>
              <a:rPr 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 eaLnBrk="1" hangingPunct="1">
              <a:buFont typeface="Symbol" pitchFamily="18" charset="2"/>
              <a:buNone/>
            </a:pPr>
            <a:r>
              <a:rPr lang="ru-RU" sz="16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Санек стащил у Паши рюкзак и бежит с ним по  школьному коридору со скоростью 10 м/мин. Паша несется сзади на расстоянии 3 м примерно с той же скоростью. В это время из учительской, которая за углом, выходит завуч. </a:t>
            </a:r>
          </a:p>
          <a:p>
            <a:pPr marL="0" indent="0" eaLnBrk="1" hangingPunct="1">
              <a:buFont typeface="Symbol" pitchFamily="18" charset="2"/>
              <a:buNone/>
            </a:pPr>
            <a:r>
              <a:rPr lang="ru-RU" sz="16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Она шагает хоть и решительным шагом, но со скоростью вдвое меньшей. Ей осталось до угла 5 м, а Саньку -7 м. Налетит ли Санек на завуча и получит ли Паша свой рюкзак</a:t>
            </a:r>
            <a:r>
              <a:rPr lang="ru-RU" sz="16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0" indent="0" algn="ctr" eaLnBrk="1" hangingPunct="1">
              <a:buFont typeface="Symbol" pitchFamily="18" charset="2"/>
              <a:buNone/>
            </a:pPr>
            <a:r>
              <a:rPr lang="ru-RU" sz="1600" b="1" i="1" u="sng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Задача вторая</a:t>
            </a:r>
            <a:r>
              <a:rPr lang="ru-RU" sz="16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 eaLnBrk="1" hangingPunct="1">
              <a:buFont typeface="Symbol" pitchFamily="18" charset="2"/>
              <a:buNone/>
            </a:pPr>
            <a:r>
              <a:rPr lang="ru-RU" sz="16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Периметр парты 320 см. По ней, нога за ногу, тащится таракан со скоростью 11 см/мин. Он только что одолел длинную сторону, где переполз через учебник по биологии длиной 22 см, общую тетрадь длиной 21 см и шпаргалку длиной 62 см, и повернул под прямым углом. Успеет ли он до конца урока проползти и по короткой стороне, если звонок будет дан через 5 минут? </a:t>
            </a:r>
          </a:p>
        </p:txBody>
      </p:sp>
      <p:pic>
        <p:nvPicPr>
          <p:cNvPr id="15364" name="Picture 2" descr="C:\Users\Компутер\Desktop\i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84888" y="-31750"/>
            <a:ext cx="2795587" cy="272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Урок краеведения</a:t>
            </a:r>
          </a:p>
        </p:txBody>
      </p:sp>
      <p:sp>
        <p:nvSpPr>
          <p:cNvPr id="16387" name="Содержимое 2"/>
          <p:cNvSpPr>
            <a:spLocks noGrp="1"/>
          </p:cNvSpPr>
          <p:nvPr>
            <p:ph sz="quarter" idx="13"/>
          </p:nvPr>
        </p:nvSpPr>
        <p:spPr>
          <a:xfrm>
            <a:off x="676275" y="2781300"/>
            <a:ext cx="3822700" cy="3344863"/>
          </a:xfrm>
        </p:spPr>
        <p:txBody>
          <a:bodyPr/>
          <a:lstStyle/>
          <a:p>
            <a:r>
              <a:rPr lang="ru-RU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высоко в горах</a:t>
            </a:r>
            <a:r>
              <a:rPr lang="ru-RU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mtClean="0"/>
          </a:p>
        </p:txBody>
      </p:sp>
      <p:sp>
        <p:nvSpPr>
          <p:cNvPr id="16388" name="Содержимое 3"/>
          <p:cNvSpPr>
            <a:spLocks noGrp="1"/>
          </p:cNvSpPr>
          <p:nvPr>
            <p:ph sz="quarter" idx="14"/>
          </p:nvPr>
        </p:nvSpPr>
        <p:spPr>
          <a:xfrm>
            <a:off x="2643188" y="1214438"/>
            <a:ext cx="5824537" cy="4911725"/>
          </a:xfrm>
        </p:spPr>
        <p:txBody>
          <a:bodyPr/>
          <a:lstStyle/>
          <a:p>
            <a:r>
              <a:rPr lang="ru-RU" sz="1400" smtClean="0"/>
              <a:t>Я не знаю места краше, чем республика моя,</a:t>
            </a:r>
          </a:p>
          <a:p>
            <a:r>
              <a:rPr lang="ru-RU" sz="1400" smtClean="0"/>
              <a:t>Забайкальские пейзажи воспевают мастера.</a:t>
            </a:r>
          </a:p>
          <a:p>
            <a:r>
              <a:rPr lang="ru-RU" sz="1400" smtClean="0"/>
              <a:t>Здесь раскинулся священный, славный дедушка Байкал, </a:t>
            </a:r>
          </a:p>
          <a:p>
            <a:r>
              <a:rPr lang="ru-RU" sz="1400" smtClean="0"/>
              <a:t>Играет он волною пенной, среди гряд из синих скал.</a:t>
            </a:r>
          </a:p>
          <a:p>
            <a:r>
              <a:rPr lang="ru-RU" sz="1400" smtClean="0"/>
              <a:t>В нотах воздуха кедровый и березовый настой, </a:t>
            </a:r>
          </a:p>
          <a:p>
            <a:r>
              <a:rPr lang="ru-RU" sz="1400" smtClean="0"/>
              <a:t>Терпкий, хвойный и медовый – больше не найдешь такой, </a:t>
            </a:r>
          </a:p>
          <a:p>
            <a:r>
              <a:rPr lang="ru-RU" sz="1400" smtClean="0"/>
              <a:t>Летом здесь в палитре краски, расцветает все вокруг,</a:t>
            </a:r>
          </a:p>
          <a:p>
            <a:r>
              <a:rPr lang="ru-RU" sz="1400" smtClean="0"/>
              <a:t>А </a:t>
            </a:r>
            <a:r>
              <a:rPr lang="en-US" sz="1400" smtClean="0"/>
              <a:t> </a:t>
            </a:r>
            <a:r>
              <a:rPr lang="ru-RU" sz="1400" smtClean="0"/>
              <a:t>зимою как в старой сказке дремлет край от снежных вьюг,</a:t>
            </a:r>
          </a:p>
          <a:p>
            <a:r>
              <a:rPr lang="ru-RU" sz="1400" smtClean="0"/>
              <a:t>Ну, а осень нас уносит, в разноцветную страну,</a:t>
            </a:r>
          </a:p>
          <a:p>
            <a:r>
              <a:rPr lang="ru-RU" sz="1400" smtClean="0"/>
              <a:t>Дары природы преподносит, чтобы порадовать весну… </a:t>
            </a:r>
          </a:p>
          <a:p>
            <a:r>
              <a:rPr lang="ru-RU" sz="1400" smtClean="0"/>
              <a:t>Я не знаю места краше, благородней и родней,</a:t>
            </a:r>
          </a:p>
          <a:p>
            <a:r>
              <a:rPr lang="ru-RU" sz="1400" smtClean="0"/>
              <a:t>Забайкалье - это наше достояние людей!</a:t>
            </a:r>
          </a:p>
          <a:p>
            <a:r>
              <a:rPr lang="ru-RU" sz="1400" smtClean="0"/>
              <a:t>Край загадочный, священный - моим сердцем завладел</a:t>
            </a:r>
          </a:p>
          <a:p>
            <a:r>
              <a:rPr lang="ru-RU" sz="1400" smtClean="0"/>
              <a:t>Я теперь слугою верной: буду рядом – мой удел,</a:t>
            </a:r>
          </a:p>
          <a:p>
            <a:r>
              <a:rPr lang="ru-RU" sz="1400" smtClean="0"/>
              <a:t>Оценить твои просторы, заповедные леса, </a:t>
            </a:r>
          </a:p>
          <a:p>
            <a:r>
              <a:rPr lang="ru-RU" sz="1400" smtClean="0"/>
              <a:t>В зеркалах озерных – горы и другие чудеса…</a:t>
            </a:r>
          </a:p>
          <a:p>
            <a:r>
              <a:rPr lang="ru-RU" sz="1400" smtClean="0"/>
              <a:t>Природа дарит вдохновенье, свою силу и огонь,</a:t>
            </a:r>
          </a:p>
          <a:p>
            <a:r>
              <a:rPr lang="ru-RU" sz="1400" smtClean="0"/>
              <a:t>Я прошу благословенья, приложив к земле ладонь</a:t>
            </a:r>
          </a:p>
          <a:p>
            <a:r>
              <a:rPr lang="ru-RU" sz="1400" smtClean="0"/>
              <a:t>И склонив себя к подножью, к славной Матушке-Земле</a:t>
            </a:r>
          </a:p>
          <a:p>
            <a:r>
              <a:rPr lang="ru-RU" sz="1400" smtClean="0"/>
              <a:t>Покрываясь мелкой дрожью, я молюсь лишь о тебе…</a:t>
            </a:r>
          </a:p>
        </p:txBody>
      </p:sp>
      <p:pic>
        <p:nvPicPr>
          <p:cNvPr id="16389" name="Picture 3" descr="http://img-fotki.yandex.ru/get/4610/89635038.598/0_6def5_a2d4ba67_XL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50" y="2214563"/>
            <a:ext cx="2093913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583</TotalTime>
  <Words>599</Words>
  <Application>Microsoft Office PowerPoint</Application>
  <PresentationFormat>Экран (4:3)</PresentationFormat>
  <Paragraphs>91</Paragraphs>
  <Slides>16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Волна</vt:lpstr>
      <vt:lpstr>Слайд 1</vt:lpstr>
      <vt:lpstr>Слайд 2</vt:lpstr>
      <vt:lpstr>Слайд 3</vt:lpstr>
      <vt:lpstr>Слайд 4</vt:lpstr>
      <vt:lpstr>Слайд 5</vt:lpstr>
      <vt:lpstr>Слайд 6</vt:lpstr>
      <vt:lpstr>Урок школоведения.</vt:lpstr>
      <vt:lpstr>Урок математики</vt:lpstr>
      <vt:lpstr>Урок краеведения</vt:lpstr>
      <vt:lpstr>              Урок энергосбережения</vt:lpstr>
      <vt:lpstr>Слайд 11</vt:lpstr>
      <vt:lpstr>Слайд 12</vt:lpstr>
      <vt:lpstr>Слайд 13</vt:lpstr>
      <vt:lpstr>Слайд 14</vt:lpstr>
      <vt:lpstr>Портрет 7 А класса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45</cp:revision>
  <dcterms:created xsi:type="dcterms:W3CDTF">2002-12-31T21:19:19Z</dcterms:created>
  <dcterms:modified xsi:type="dcterms:W3CDTF">2022-12-12T13:52:13Z</dcterms:modified>
</cp:coreProperties>
</file>