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71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70" r:id="rId1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07" autoAdjust="0"/>
  </p:normalViewPr>
  <p:slideViewPr>
    <p:cSldViewPr>
      <p:cViewPr>
        <p:scale>
          <a:sx n="77" d="100"/>
          <a:sy n="77" d="100"/>
        </p:scale>
        <p:origin x="1752" y="-12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42900" y="4933072"/>
            <a:ext cx="6229350" cy="1524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342900" y="1911643"/>
            <a:ext cx="6229350" cy="26416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097720" y="4733502"/>
            <a:ext cx="2228850" cy="2117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531431" y="4733502"/>
            <a:ext cx="2228850" cy="2117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3405261" y="4701736"/>
            <a:ext cx="34290" cy="6096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42900" y="2032000"/>
            <a:ext cx="6172200" cy="6096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" y="4673600"/>
            <a:ext cx="5943600" cy="18288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4350" y="6611819"/>
            <a:ext cx="5943600" cy="1312981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14350" y="6555990"/>
            <a:ext cx="5943600" cy="5735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342900" y="2032000"/>
            <a:ext cx="3044952" cy="6096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3486150" y="2032000"/>
            <a:ext cx="3044952" cy="6096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1866124"/>
            <a:ext cx="3030141" cy="1016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342900" y="2935861"/>
            <a:ext cx="3028950" cy="5218176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3487341" y="2935861"/>
            <a:ext cx="3028950" cy="5218176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207264"/>
            <a:ext cx="6172200" cy="1524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3486150" y="1866124"/>
            <a:ext cx="3030141" cy="1016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22209" y="2906959"/>
            <a:ext cx="2811780" cy="211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566160" y="2906959"/>
            <a:ext cx="2811780" cy="211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342900" y="609600"/>
            <a:ext cx="4686300" cy="7620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86350" y="2133600"/>
            <a:ext cx="1488186" cy="49784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5086350" y="609600"/>
            <a:ext cx="1485900" cy="14224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72050" y="609600"/>
            <a:ext cx="1543050" cy="14224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42900" y="609600"/>
            <a:ext cx="4514850" cy="74168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72050" y="2133600"/>
            <a:ext cx="1543050" cy="58928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342900" y="1930401"/>
            <a:ext cx="6172200" cy="62378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4343400" y="8271556"/>
            <a:ext cx="1943100" cy="512064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1600200" y="8271556"/>
            <a:ext cx="268605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6307931" y="8242041"/>
            <a:ext cx="457200" cy="6096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42900" y="203200"/>
            <a:ext cx="6172200" cy="16256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\Рабочий стол\картинки песенки\picture_frame_PNG1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143001" y="1143000"/>
            <a:ext cx="9143999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900" y="7000892"/>
            <a:ext cx="6229350" cy="1214446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Подготовила:</a:t>
            </a:r>
          </a:p>
          <a:p>
            <a:r>
              <a:rPr lang="ru-RU" dirty="0" err="1" smtClean="0"/>
              <a:t>Рогацевич</a:t>
            </a:r>
            <a:r>
              <a:rPr lang="ru-RU" dirty="0" smtClean="0"/>
              <a:t>  И .Ш.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4325" y="1547664"/>
            <a:ext cx="6229350" cy="1660225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Детские новогодние песни </a:t>
            </a:r>
            <a:endParaRPr lang="ru-RU" b="1" dirty="0"/>
          </a:p>
        </p:txBody>
      </p:sp>
      <p:pic>
        <p:nvPicPr>
          <p:cNvPr id="2053" name="Picture 5" descr="C:\Documents and Settings\user\Рабочий стол\картинки песенки\156t7K1MFr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46" y="3643306"/>
            <a:ext cx="4914908" cy="3453225"/>
          </a:xfrm>
          <a:prstGeom prst="rect">
            <a:avLst/>
          </a:prstGeom>
          <a:noFill/>
        </p:spPr>
      </p:pic>
      <p:sp>
        <p:nvSpPr>
          <p:cNvPr id="6" name="5-конечная звезда 5"/>
          <p:cNvSpPr/>
          <p:nvPr/>
        </p:nvSpPr>
        <p:spPr>
          <a:xfrm>
            <a:off x="1772816" y="525573"/>
            <a:ext cx="1512168" cy="576063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\Рабочий стол\картинки песенки\picture_frame_PNG1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143001" y="1143000"/>
            <a:ext cx="9143999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3071813"/>
            <a:ext cx="6858000" cy="5857875"/>
          </a:xfrm>
        </p:spPr>
        <p:txBody>
          <a:bodyPr>
            <a:normAutofit/>
          </a:bodyPr>
          <a:lstStyle/>
          <a:p>
            <a:pPr marL="342900" indent="-342900" algn="ctr">
              <a:buNone/>
            </a:pPr>
            <a:r>
              <a:rPr lang="ru-RU" sz="1600" dirty="0" smtClean="0"/>
              <a:t>Что нам нравится зимой?</a:t>
            </a:r>
          </a:p>
          <a:p>
            <a:pPr marL="342900" indent="-342900" algn="ctr">
              <a:buNone/>
            </a:pPr>
            <a:r>
              <a:rPr lang="ru-RU" sz="1600" dirty="0" smtClean="0"/>
              <a:t>Белые полянки</a:t>
            </a:r>
          </a:p>
          <a:p>
            <a:pPr marL="342900" indent="-342900" algn="ctr">
              <a:buNone/>
            </a:pPr>
            <a:r>
              <a:rPr lang="ru-RU" sz="1600" dirty="0" smtClean="0"/>
              <a:t>И на горке ледяной</a:t>
            </a:r>
          </a:p>
          <a:p>
            <a:pPr marL="342900" indent="-342900" algn="ctr">
              <a:buNone/>
            </a:pPr>
            <a:r>
              <a:rPr lang="ru-RU" sz="1600" dirty="0" smtClean="0"/>
              <a:t>Лыжи или санки.</a:t>
            </a:r>
          </a:p>
          <a:p>
            <a:pPr algn="ctr">
              <a:buNone/>
            </a:pPr>
            <a:endParaRPr lang="ru-RU" sz="1600" dirty="0" smtClean="0"/>
          </a:p>
          <a:p>
            <a:pPr algn="ctr">
              <a:buNone/>
            </a:pPr>
            <a:r>
              <a:rPr lang="ru-RU" sz="1600" dirty="0" smtClean="0"/>
              <a:t> 2. Что нам нравится зимой?</a:t>
            </a:r>
            <a:br>
              <a:rPr lang="ru-RU" sz="1600" dirty="0" smtClean="0"/>
            </a:br>
            <a:r>
              <a:rPr lang="ru-RU" sz="1600" dirty="0" smtClean="0"/>
              <a:t>Мягкие сугробы.</a:t>
            </a:r>
            <a:br>
              <a:rPr lang="ru-RU" sz="1600" dirty="0" smtClean="0"/>
            </a:br>
            <a:r>
              <a:rPr lang="ru-RU" sz="1600" dirty="0" smtClean="0"/>
              <a:t>Чтоб копаться день-деньской,</a:t>
            </a:r>
            <a:br>
              <a:rPr lang="ru-RU" sz="1600" dirty="0" smtClean="0"/>
            </a:br>
            <a:r>
              <a:rPr lang="ru-RU" sz="1600" dirty="0" smtClean="0"/>
              <a:t>Крепость делать чтобы.</a:t>
            </a:r>
          </a:p>
          <a:p>
            <a:pPr algn="ctr">
              <a:buNone/>
            </a:pPr>
            <a:r>
              <a:rPr lang="ru-RU" sz="1600" dirty="0" smtClean="0"/>
              <a:t>          </a:t>
            </a:r>
          </a:p>
          <a:p>
            <a:pPr algn="ctr">
              <a:buNone/>
            </a:pPr>
            <a:r>
              <a:rPr lang="ru-RU" sz="1600" dirty="0" smtClean="0"/>
              <a:t>3. Что нам нравится зимой?</a:t>
            </a:r>
            <a:br>
              <a:rPr lang="ru-RU" sz="1600" dirty="0" smtClean="0"/>
            </a:br>
            <a:r>
              <a:rPr lang="ru-RU" sz="1600" dirty="0" smtClean="0"/>
              <a:t>Потеплей одеться,</a:t>
            </a:r>
            <a:br>
              <a:rPr lang="ru-RU" sz="1600" dirty="0" smtClean="0"/>
            </a:br>
            <a:r>
              <a:rPr lang="ru-RU" sz="1600" dirty="0" smtClean="0"/>
              <a:t>В шубке теплой, меховой,</a:t>
            </a:r>
            <a:br>
              <a:rPr lang="ru-RU" sz="1600" dirty="0" smtClean="0"/>
            </a:br>
            <a:r>
              <a:rPr lang="ru-RU" sz="1600" dirty="0" smtClean="0"/>
              <a:t>На морозе греться.          </a:t>
            </a:r>
          </a:p>
          <a:p>
            <a:pPr algn="ctr">
              <a:buNone/>
            </a:pPr>
            <a:r>
              <a:rPr lang="ru-RU" sz="1600" i="1" dirty="0" smtClean="0"/>
              <a:t/>
            </a:r>
            <a:br>
              <a:rPr lang="ru-RU" sz="1600" i="1" dirty="0" smtClean="0"/>
            </a:br>
            <a:r>
              <a:rPr lang="ru-RU" sz="1600" dirty="0" smtClean="0"/>
              <a:t>4. Что нам нравится зимой?</a:t>
            </a:r>
            <a:br>
              <a:rPr lang="ru-RU" sz="1600" dirty="0" smtClean="0"/>
            </a:br>
            <a:r>
              <a:rPr lang="ru-RU" sz="1600" dirty="0" smtClean="0"/>
              <a:t>Вся в игрушках разных,</a:t>
            </a:r>
            <a:br>
              <a:rPr lang="ru-RU" sz="1600" dirty="0" smtClean="0"/>
            </a:br>
            <a:r>
              <a:rPr lang="ru-RU" sz="1600" dirty="0" smtClean="0"/>
              <a:t>Ёлка в комнате большой</a:t>
            </a:r>
            <a:br>
              <a:rPr lang="ru-RU" sz="1600" dirty="0" smtClean="0"/>
            </a:br>
            <a:r>
              <a:rPr lang="ru-RU" sz="1600" dirty="0" smtClean="0"/>
              <a:t>В новогодний праздник.</a:t>
            </a:r>
          </a:p>
          <a:p>
            <a:pPr algn="ctr">
              <a:buNone/>
            </a:pPr>
            <a:r>
              <a:rPr lang="ru-RU" sz="1600" dirty="0" smtClean="0"/>
              <a:t>            Проигрыш.</a:t>
            </a:r>
          </a:p>
          <a:p>
            <a:pPr algn="ctr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500313"/>
            <a:ext cx="6858000" cy="5715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«Что нам нравится зимой?»</a:t>
            </a:r>
            <a:r>
              <a:rPr lang="ru-RU" sz="2400" dirty="0" smtClean="0">
                <a:solidFill>
                  <a:srgbClr val="FFFF00"/>
                </a:solidFill>
              </a:rPr>
              <a:t/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i="1" dirty="0" smtClean="0">
                <a:solidFill>
                  <a:srgbClr val="FFFF00"/>
                </a:solidFill>
              </a:rPr>
              <a:t>Музыка Е.Тиличеевой, слова Л.Некрасовой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\Рабочий стол\картинки песенки\picture_frame_PNG1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143001" y="1143000"/>
            <a:ext cx="9143999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28650" y="2928938"/>
            <a:ext cx="6229350" cy="5929312"/>
          </a:xfrm>
        </p:spPr>
        <p:txBody>
          <a:bodyPr numCol="2"/>
          <a:lstStyle/>
          <a:p>
            <a:pPr lvl="0" algn="l">
              <a:buNone/>
            </a:pPr>
            <a:r>
              <a:rPr lang="ru-RU" sz="1600" dirty="0" smtClean="0"/>
              <a:t>До чего же хорошо, </a:t>
            </a:r>
          </a:p>
          <a:p>
            <a:pPr algn="l">
              <a:buNone/>
            </a:pPr>
            <a:r>
              <a:rPr lang="ru-RU" sz="1600" dirty="0" smtClean="0"/>
              <a:t>Весело зимою.</a:t>
            </a:r>
          </a:p>
          <a:p>
            <a:pPr algn="l">
              <a:buNone/>
            </a:pPr>
            <a:r>
              <a:rPr lang="ru-RU" sz="1600" dirty="0" smtClean="0"/>
              <a:t>В санках с горки ледяной</a:t>
            </a:r>
          </a:p>
          <a:p>
            <a:pPr algn="l">
              <a:buNone/>
            </a:pPr>
            <a:r>
              <a:rPr lang="ru-RU" sz="1600" dirty="0" smtClean="0"/>
              <a:t>Мы летим стрелою.</a:t>
            </a:r>
          </a:p>
          <a:p>
            <a:pPr algn="l">
              <a:buNone/>
            </a:pPr>
            <a:r>
              <a:rPr lang="ru-RU" sz="1600" dirty="0" smtClean="0"/>
              <a:t> </a:t>
            </a:r>
          </a:p>
          <a:p>
            <a:pPr algn="l">
              <a:buNone/>
            </a:pPr>
            <a:r>
              <a:rPr lang="ru-RU" sz="1600" i="1" dirty="0" smtClean="0"/>
              <a:t>Припев:</a:t>
            </a:r>
            <a:r>
              <a:rPr lang="ru-RU" sz="1600" dirty="0" smtClean="0"/>
              <a:t>  Тихо падает снежок и не тает.</a:t>
            </a:r>
          </a:p>
          <a:p>
            <a:pPr algn="l">
              <a:buNone/>
            </a:pPr>
            <a:r>
              <a:rPr lang="ru-RU" sz="1600" dirty="0" smtClean="0"/>
              <a:t>                С нами песню ветерок запевает.</a:t>
            </a:r>
          </a:p>
          <a:p>
            <a:pPr algn="l">
              <a:buNone/>
            </a:pPr>
            <a:r>
              <a:rPr lang="ru-RU" sz="1600" dirty="0" smtClean="0"/>
              <a:t> </a:t>
            </a:r>
          </a:p>
          <a:p>
            <a:pPr lvl="0" algn="l">
              <a:buNone/>
            </a:pPr>
            <a:r>
              <a:rPr lang="ru-RU" sz="1600" dirty="0" smtClean="0"/>
              <a:t>Хорошо пушистый снег</a:t>
            </a:r>
          </a:p>
          <a:p>
            <a:pPr algn="l">
              <a:buNone/>
            </a:pPr>
            <a:r>
              <a:rPr lang="ru-RU" sz="1600" dirty="0" smtClean="0"/>
              <a:t>Набирать лопатой!</a:t>
            </a:r>
          </a:p>
          <a:p>
            <a:pPr algn="l">
              <a:buNone/>
            </a:pPr>
            <a:r>
              <a:rPr lang="ru-RU" sz="1600" dirty="0" smtClean="0"/>
              <a:t>Бабу снежную лепить</a:t>
            </a:r>
          </a:p>
          <a:p>
            <a:pPr algn="l">
              <a:buNone/>
            </a:pPr>
            <a:r>
              <a:rPr lang="ru-RU" sz="1600" dirty="0" smtClean="0"/>
              <a:t>Любят все ребята.</a:t>
            </a:r>
          </a:p>
          <a:p>
            <a:pPr algn="l">
              <a:buNone/>
            </a:pPr>
            <a:r>
              <a:rPr lang="ru-RU" sz="1600" i="1" dirty="0" smtClean="0"/>
              <a:t>Припев:</a:t>
            </a:r>
            <a:endParaRPr lang="ru-RU" sz="1600" dirty="0" smtClean="0"/>
          </a:p>
          <a:p>
            <a:pPr algn="l">
              <a:buNone/>
            </a:pPr>
            <a:r>
              <a:rPr lang="ru-RU" sz="1600" dirty="0" smtClean="0"/>
              <a:t> </a:t>
            </a:r>
          </a:p>
          <a:p>
            <a:pPr lvl="0" algn="l">
              <a:buNone/>
            </a:pPr>
            <a:r>
              <a:rPr lang="ru-RU" sz="1600" dirty="0" smtClean="0"/>
              <a:t> </a:t>
            </a:r>
          </a:p>
          <a:p>
            <a:pPr lvl="0" algn="l">
              <a:buNone/>
            </a:pPr>
            <a:endParaRPr lang="ru-RU" sz="1600" dirty="0" smtClean="0"/>
          </a:p>
          <a:p>
            <a:pPr lvl="0" algn="l">
              <a:buNone/>
            </a:pPr>
            <a:r>
              <a:rPr lang="ru-RU" sz="1600" dirty="0" smtClean="0"/>
              <a:t>Покатили снежный ком</a:t>
            </a:r>
          </a:p>
          <a:p>
            <a:pPr algn="l">
              <a:buNone/>
            </a:pPr>
            <a:r>
              <a:rPr lang="ru-RU" sz="1600" dirty="0" smtClean="0"/>
              <a:t>И летим гурьбою.</a:t>
            </a:r>
          </a:p>
          <a:p>
            <a:pPr algn="l">
              <a:buNone/>
            </a:pPr>
            <a:r>
              <a:rPr lang="ru-RU" sz="1600" dirty="0" smtClean="0"/>
              <a:t>До чего же хорошо,</a:t>
            </a:r>
          </a:p>
          <a:p>
            <a:pPr algn="l">
              <a:buNone/>
            </a:pPr>
            <a:r>
              <a:rPr lang="ru-RU" sz="1600" dirty="0" smtClean="0"/>
              <a:t>Весело зимою!</a:t>
            </a:r>
          </a:p>
          <a:p>
            <a:pPr algn="l">
              <a:buNone/>
            </a:pPr>
            <a:r>
              <a:rPr lang="ru-RU" sz="1600" i="1" dirty="0" smtClean="0"/>
              <a:t>Припев:</a:t>
            </a:r>
            <a:endParaRPr lang="ru-RU" sz="1600" dirty="0" smtClean="0"/>
          </a:p>
          <a:p>
            <a:pPr algn="l">
              <a:buNone/>
            </a:pPr>
            <a:r>
              <a:rPr lang="ru-RU" sz="1600" dirty="0" smtClean="0"/>
              <a:t> </a:t>
            </a:r>
          </a:p>
          <a:p>
            <a:pPr lvl="0" algn="l">
              <a:buNone/>
            </a:pPr>
            <a:r>
              <a:rPr lang="ru-RU" sz="1600" dirty="0" smtClean="0"/>
              <a:t>До чего же хорошо, </a:t>
            </a:r>
          </a:p>
          <a:p>
            <a:pPr algn="l">
              <a:buNone/>
            </a:pPr>
            <a:r>
              <a:rPr lang="ru-RU" sz="1600" dirty="0" smtClean="0"/>
              <a:t>Весело зимою.</a:t>
            </a:r>
          </a:p>
          <a:p>
            <a:pPr algn="l">
              <a:buNone/>
            </a:pPr>
            <a:r>
              <a:rPr lang="ru-RU" sz="1600" dirty="0" smtClean="0"/>
              <a:t>В санках с горки ледяной</a:t>
            </a:r>
          </a:p>
          <a:p>
            <a:pPr algn="l">
              <a:buNone/>
            </a:pPr>
            <a:r>
              <a:rPr lang="ru-RU" sz="1600" dirty="0" smtClean="0"/>
              <a:t>Мы летим стрелою.</a:t>
            </a:r>
          </a:p>
          <a:p>
            <a:pPr algn="l">
              <a:buNone/>
            </a:pPr>
            <a:r>
              <a:rPr lang="ru-RU" sz="1600" i="1" dirty="0" smtClean="0"/>
              <a:t>Припев:</a:t>
            </a:r>
            <a:endParaRPr lang="ru-RU" sz="1600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911350"/>
            <a:ext cx="6858000" cy="946150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«Зимняя песенка»</a:t>
            </a:r>
            <a:r>
              <a:rPr lang="ru-RU" sz="2800" dirty="0" smtClean="0">
                <a:solidFill>
                  <a:srgbClr val="FFFF00"/>
                </a:solidFill>
              </a:rPr>
              <a:t/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i="1" dirty="0" smtClean="0">
                <a:solidFill>
                  <a:srgbClr val="FFFF00"/>
                </a:solidFill>
              </a:rPr>
              <a:t>Музыка В. Витлина, слова П. </a:t>
            </a:r>
            <a:r>
              <a:rPr lang="ru-RU" sz="2800" i="1" dirty="0" err="1" smtClean="0">
                <a:solidFill>
                  <a:srgbClr val="FFFF00"/>
                </a:solidFill>
              </a:rPr>
              <a:t>Кагановой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1385074022-001-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22" y="4643438"/>
            <a:ext cx="4637093" cy="426612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extrusionH="76200">
            <a:bevelB prst="relaxedInset"/>
            <a:extrusionClr>
              <a:schemeClr val="bg2"/>
            </a:extrusionClr>
          </a:sp3d>
        </p:spPr>
      </p:pic>
      <p:pic>
        <p:nvPicPr>
          <p:cNvPr id="1027" name="Picture 3" descr="C:\Documents and Settings\user\Рабочий стол\картинки песенки\picture_frame_PNG14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1143001" y="1143000"/>
            <a:ext cx="9143999" cy="6858001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 наступающим праздником!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\Рабочий стол\картинки песенки\picture_frame_PNG1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143001" y="1143000"/>
            <a:ext cx="9143999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900" y="1911642"/>
            <a:ext cx="6229350" cy="3017547"/>
          </a:xfrm>
        </p:spPr>
        <p:txBody>
          <a:bodyPr/>
          <a:lstStyle/>
          <a:p>
            <a:pPr lvl="0"/>
            <a:r>
              <a:rPr lang="ru-RU" sz="2800" dirty="0" smtClean="0">
                <a:solidFill>
                  <a:srgbClr val="FF0000"/>
                </a:solidFill>
              </a:rPr>
              <a:t>Праздничная, новогодняя музыка, звучащая не только на музыкальном занятии, но и дома, обогащает жизнь детей, приносит им радость. Создает хорошее настроение, ощущение предстоящего праздника</a:t>
            </a:r>
            <a:r>
              <a:rPr lang="ru-RU" sz="2800" spc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lang="ru-RU" sz="2800" spc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42" y="4929190"/>
            <a:ext cx="592935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Исполнение песен совместно с родителями поможет созданию благоприятного эмоционального фона, устранит нервное напряжение и подарит радость от совместного творчества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\Рабочий стол\картинки песенки\picture_frame_PNG1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142999" y="1142999"/>
            <a:ext cx="9143999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66" y="1928794"/>
            <a:ext cx="6172200" cy="1285884"/>
          </a:xfrm>
        </p:spPr>
        <p:txBody>
          <a:bodyPr>
            <a:normAutofit fontScale="90000"/>
          </a:bodyPr>
          <a:lstStyle/>
          <a:p>
            <a:pPr algn="ctr" eaLnBrk="0" hangingPunct="0"/>
            <a:r>
              <a:rPr lang="ru-RU" sz="2400" b="1" dirty="0" smtClean="0">
                <a:solidFill>
                  <a:srgbClr val="FFFF00"/>
                </a:solidFill>
              </a:rPr>
              <a:t>Хоровод  «На ёлочке  игрушки»</a:t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i="1" dirty="0" smtClean="0">
                <a:solidFill>
                  <a:srgbClr val="FFFF00"/>
                </a:solidFill>
              </a:rPr>
              <a:t>Музыка и слова Л. </a:t>
            </a:r>
            <a:r>
              <a:rPr lang="ru-RU" sz="2400" b="1" i="1" dirty="0" err="1" smtClean="0">
                <a:solidFill>
                  <a:srgbClr val="FFFF00"/>
                </a:solidFill>
              </a:rPr>
              <a:t>Олифировой-Катаевой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57166" y="2714625"/>
            <a:ext cx="6500834" cy="5929313"/>
          </a:xfrm>
        </p:spPr>
        <p:txBody>
          <a:bodyPr>
            <a:normAutofit/>
          </a:bodyPr>
          <a:lstStyle/>
          <a:p>
            <a:pPr lvl="0" eaLnBrk="0" hangingPunct="0">
              <a:buNone/>
            </a:pPr>
            <a:r>
              <a:rPr lang="ru-RU" sz="2200" dirty="0" smtClean="0"/>
              <a:t>Новый год, Новый год, Возле ёлки хоровод.</a:t>
            </a:r>
          </a:p>
          <a:p>
            <a:pPr eaLnBrk="0" hangingPunct="0">
              <a:buNone/>
            </a:pPr>
            <a:r>
              <a:rPr lang="ru-RU" sz="2200" dirty="0" smtClean="0"/>
              <a:t>В круг вставай, не зевай, Пой, не отставай!</a:t>
            </a:r>
          </a:p>
          <a:p>
            <a:pPr eaLnBrk="0" hangingPunct="0">
              <a:buNone/>
            </a:pPr>
            <a:r>
              <a:rPr lang="ru-RU" sz="2200" dirty="0" smtClean="0"/>
              <a:t> </a:t>
            </a:r>
          </a:p>
          <a:p>
            <a:pPr eaLnBrk="0" hangingPunct="0">
              <a:buNone/>
            </a:pPr>
            <a:r>
              <a:rPr lang="ru-RU" sz="2200" b="1" dirty="0" smtClean="0"/>
              <a:t>Припев: </a:t>
            </a:r>
            <a:r>
              <a:rPr lang="ru-RU" sz="2200" dirty="0" smtClean="0"/>
              <a:t>На ёлочке игрушки качаются, звенят, </a:t>
            </a:r>
          </a:p>
          <a:p>
            <a:pPr eaLnBrk="0" hangingPunct="0">
              <a:buNone/>
            </a:pPr>
            <a:r>
              <a:rPr lang="ru-RU" sz="2200" dirty="0" smtClean="0"/>
              <a:t>Сегодня самый лучший праздник у ребят.</a:t>
            </a:r>
          </a:p>
          <a:p>
            <a:pPr eaLnBrk="0" hangingPunct="0">
              <a:buNone/>
            </a:pPr>
            <a:r>
              <a:rPr lang="ru-RU" sz="2200" dirty="0" smtClean="0"/>
              <a:t> </a:t>
            </a:r>
          </a:p>
          <a:p>
            <a:pPr eaLnBrk="0" hangingPunct="0">
              <a:buNone/>
            </a:pPr>
            <a:r>
              <a:rPr lang="ru-RU" sz="2200" dirty="0" smtClean="0"/>
              <a:t>2.	Шире круг, шире круг! Здравствуй, ёлка – зимний друг! </a:t>
            </a:r>
          </a:p>
          <a:p>
            <a:pPr eaLnBrk="0" hangingPunct="0">
              <a:buNone/>
            </a:pPr>
            <a:r>
              <a:rPr lang="ru-RU" sz="2200" dirty="0" smtClean="0"/>
              <a:t>Встрепенись, улыбнись, С нами веселись.</a:t>
            </a:r>
          </a:p>
          <a:p>
            <a:pPr eaLnBrk="0" hangingPunct="0">
              <a:buNone/>
            </a:pPr>
            <a:r>
              <a:rPr lang="ru-RU" sz="2200" b="1" dirty="0" smtClean="0"/>
              <a:t>Припев.</a:t>
            </a:r>
            <a:endParaRPr lang="ru-RU" sz="2200" dirty="0" smtClean="0"/>
          </a:p>
          <a:p>
            <a:pPr eaLnBrk="0" hangingPunct="0">
              <a:buNone/>
            </a:pPr>
            <a:r>
              <a:rPr lang="ru-RU" sz="2200" dirty="0" smtClean="0"/>
              <a:t> </a:t>
            </a:r>
          </a:p>
          <a:p>
            <a:pPr eaLnBrk="0" hangingPunct="0">
              <a:buNone/>
            </a:pPr>
            <a:r>
              <a:rPr lang="ru-RU" sz="2200" dirty="0" smtClean="0"/>
              <a:t>3.	Дед Мороз, Дед Мороз, Привези подарков воз, </a:t>
            </a:r>
          </a:p>
          <a:p>
            <a:pPr eaLnBrk="0" hangingPunct="0">
              <a:buNone/>
            </a:pPr>
            <a:r>
              <a:rPr lang="ru-RU" sz="2200" dirty="0" smtClean="0"/>
              <a:t>Насмеши от души, С нами попляши.</a:t>
            </a:r>
          </a:p>
          <a:p>
            <a:pPr>
              <a:buNone/>
            </a:pPr>
            <a:r>
              <a:rPr lang="ru-RU" sz="2200" b="1" dirty="0" smtClean="0"/>
              <a:t>Припев</a:t>
            </a:r>
            <a:endParaRPr lang="ru-RU" sz="22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\Рабочий стол\картинки песенки\picture_frame_PNG1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143000" y="1143000"/>
            <a:ext cx="9143999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28604" y="3357563"/>
            <a:ext cx="6429396" cy="5072062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400" dirty="0" smtClean="0"/>
              <a:t>Зимушка хрустальная вся белым – бела</a:t>
            </a:r>
          </a:p>
          <a:p>
            <a:pPr>
              <a:buNone/>
            </a:pPr>
            <a:r>
              <a:rPr lang="ru-RU" sz="2400" dirty="0" smtClean="0"/>
              <a:t>Сколько ты искристого снега намела</a:t>
            </a:r>
          </a:p>
          <a:p>
            <a:pPr>
              <a:buNone/>
            </a:pPr>
            <a:r>
              <a:rPr lang="ru-RU" sz="2400" dirty="0" smtClean="0"/>
              <a:t>Весело и радостно нашей детворе</a:t>
            </a:r>
          </a:p>
          <a:p>
            <a:pPr>
              <a:buNone/>
            </a:pPr>
            <a:r>
              <a:rPr lang="ru-RU" sz="2400" dirty="0" smtClean="0"/>
              <a:t>Выросла высокая елка во дворе</a:t>
            </a:r>
          </a:p>
          <a:p>
            <a:pPr>
              <a:buNone/>
            </a:pPr>
            <a:r>
              <a:rPr lang="ru-RU" sz="2400" dirty="0" smtClean="0"/>
              <a:t> </a:t>
            </a:r>
          </a:p>
          <a:p>
            <a:pPr lvl="0">
              <a:buNone/>
            </a:pPr>
            <a:r>
              <a:rPr lang="ru-RU" sz="2400" dirty="0" smtClean="0"/>
              <a:t>Зимушка хрустальная, ясные деньки</a:t>
            </a:r>
          </a:p>
          <a:p>
            <a:pPr>
              <a:buNone/>
            </a:pPr>
            <a:r>
              <a:rPr lang="ru-RU" sz="2400" dirty="0" smtClean="0"/>
              <a:t>Сели мы на саночки, взяли мы коньки,</a:t>
            </a:r>
          </a:p>
          <a:p>
            <a:pPr>
              <a:buNone/>
            </a:pPr>
            <a:r>
              <a:rPr lang="ru-RU" sz="2400" dirty="0" smtClean="0"/>
              <a:t>Санки с елки катятся, снег-снежок хрустит</a:t>
            </a:r>
          </a:p>
          <a:p>
            <a:pPr>
              <a:buNone/>
            </a:pPr>
            <a:r>
              <a:rPr lang="ru-RU" sz="2400" dirty="0" smtClean="0"/>
              <a:t>Зимушка хрустальная деток веселит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785938"/>
            <a:ext cx="6858000" cy="1857375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Зимушка хрустальная </a:t>
            </a:r>
            <a:r>
              <a:rPr lang="ru-RU" sz="2400" dirty="0" smtClean="0">
                <a:solidFill>
                  <a:srgbClr val="FFFF00"/>
                </a:solidFill>
              </a:rPr>
              <a:t/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Муз Филиппенко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\Рабочий стол\картинки песенки\picture_frame_PNG1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143002" y="1143000"/>
            <a:ext cx="9143999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28604" y="3143250"/>
            <a:ext cx="6429396" cy="5643563"/>
          </a:xfrm>
        </p:spPr>
        <p:txBody>
          <a:bodyPr>
            <a:normAutofit lnSpcReduction="10000"/>
          </a:bodyPr>
          <a:lstStyle/>
          <a:p>
            <a:pPr algn="l">
              <a:buNone/>
            </a:pPr>
            <a:r>
              <a:rPr lang="ru-RU" sz="1800" dirty="0" smtClean="0"/>
              <a:t>1.Наша ёлка велика,</a:t>
            </a:r>
          </a:p>
          <a:p>
            <a:pPr algn="l">
              <a:buNone/>
            </a:pPr>
            <a:r>
              <a:rPr lang="ru-RU" sz="1800" dirty="0" smtClean="0"/>
              <a:t>Наша ёлка высока,</a:t>
            </a:r>
          </a:p>
          <a:p>
            <a:pPr algn="l">
              <a:buNone/>
            </a:pPr>
            <a:r>
              <a:rPr lang="ru-RU" sz="1800" dirty="0" smtClean="0"/>
              <a:t>Выше мамы, выше папы,</a:t>
            </a:r>
          </a:p>
          <a:p>
            <a:pPr algn="l">
              <a:buNone/>
            </a:pPr>
            <a:r>
              <a:rPr lang="ru-RU" sz="1800" dirty="0" smtClean="0"/>
              <a:t>Достаёт до потолка.</a:t>
            </a:r>
          </a:p>
          <a:p>
            <a:pPr algn="l">
              <a:buNone/>
            </a:pPr>
            <a:r>
              <a:rPr lang="ru-RU" sz="1800" dirty="0" smtClean="0"/>
              <a:t>Достаёт до потолка.</a:t>
            </a:r>
          </a:p>
          <a:p>
            <a:pPr algn="l">
              <a:buNone/>
            </a:pPr>
            <a:r>
              <a:rPr lang="ru-RU" sz="1800" dirty="0" smtClean="0"/>
              <a:t> </a:t>
            </a:r>
          </a:p>
          <a:p>
            <a:pPr algn="l">
              <a:buNone/>
            </a:pPr>
            <a:r>
              <a:rPr lang="ru-RU" sz="1800" dirty="0" smtClean="0"/>
              <a:t>2. Как красив её наряд,</a:t>
            </a:r>
          </a:p>
          <a:p>
            <a:pPr algn="l">
              <a:buNone/>
            </a:pPr>
            <a:r>
              <a:rPr lang="ru-RU" sz="1800" dirty="0" smtClean="0"/>
              <a:t>Как фонарики горят,</a:t>
            </a:r>
          </a:p>
          <a:p>
            <a:pPr algn="l">
              <a:buNone/>
            </a:pPr>
            <a:r>
              <a:rPr lang="ru-RU" sz="1800" dirty="0" smtClean="0"/>
              <a:t>Наша ёлка с новым годом</a:t>
            </a:r>
          </a:p>
          <a:p>
            <a:pPr algn="l">
              <a:buNone/>
            </a:pPr>
            <a:r>
              <a:rPr lang="ru-RU" sz="1800" dirty="0" smtClean="0"/>
              <a:t>Поздравляет всех ребят.</a:t>
            </a:r>
          </a:p>
          <a:p>
            <a:pPr algn="l">
              <a:buNone/>
            </a:pPr>
            <a:r>
              <a:rPr lang="ru-RU" sz="1800" dirty="0" smtClean="0"/>
              <a:t>Поздравляет всех ребят.</a:t>
            </a:r>
          </a:p>
          <a:p>
            <a:pPr algn="l">
              <a:buNone/>
            </a:pPr>
            <a:r>
              <a:rPr lang="ru-RU" sz="1800" dirty="0" smtClean="0"/>
              <a:t> </a:t>
            </a:r>
          </a:p>
          <a:p>
            <a:pPr algn="l">
              <a:buNone/>
            </a:pPr>
            <a:r>
              <a:rPr lang="ru-RU" sz="1800" dirty="0" smtClean="0"/>
              <a:t>3. Будем весело плясать,</a:t>
            </a:r>
          </a:p>
          <a:p>
            <a:pPr algn="l">
              <a:buNone/>
            </a:pPr>
            <a:r>
              <a:rPr lang="ru-RU" sz="1800" dirty="0" smtClean="0"/>
              <a:t>Будем песни распевать,</a:t>
            </a:r>
          </a:p>
          <a:p>
            <a:pPr algn="l">
              <a:buNone/>
            </a:pPr>
            <a:r>
              <a:rPr lang="ru-RU" sz="1800" dirty="0" smtClean="0"/>
              <a:t>Чтобы ёлка захотела</a:t>
            </a:r>
          </a:p>
          <a:p>
            <a:pPr algn="l">
              <a:buNone/>
            </a:pPr>
            <a:r>
              <a:rPr lang="ru-RU" sz="1800" dirty="0" smtClean="0"/>
              <a:t>В гости к нам прийти опять!</a:t>
            </a:r>
          </a:p>
          <a:p>
            <a:pPr>
              <a:buNone/>
            </a:pPr>
            <a:r>
              <a:rPr lang="ru-RU" sz="1800" dirty="0" smtClean="0"/>
              <a:t>В гости к нам прийти опять!</a:t>
            </a: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28650" y="2000250"/>
            <a:ext cx="6229350" cy="1000125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«Наша ёлка»</a:t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i="1" dirty="0" smtClean="0">
                <a:solidFill>
                  <a:srgbClr val="FFFF00"/>
                </a:solidFill>
              </a:rPr>
              <a:t>музыка А. Островского, слова З. Петровой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3074" name="Picture 2" descr="C:\Documents and Settings\user\Рабочий стол\картинки песенки\novogodnyaya-yolochka-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24" y="3071802"/>
            <a:ext cx="3286148" cy="484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\Рабочий стол\картинки песенки\picture_frame_PNG1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143000" y="1143000"/>
            <a:ext cx="9143999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28650" y="3071802"/>
            <a:ext cx="6229350" cy="6215106"/>
          </a:xfrm>
        </p:spPr>
        <p:txBody>
          <a:bodyPr numCol="2"/>
          <a:lstStyle/>
          <a:p>
            <a:pPr>
              <a:buNone/>
            </a:pPr>
            <a:r>
              <a:rPr lang="ru-RU" sz="1400" dirty="0" smtClean="0"/>
              <a:t>1</a:t>
            </a:r>
            <a:r>
              <a:rPr lang="ru-RU" sz="1600" dirty="0" smtClean="0"/>
              <a:t>. Огоньками вся сверкает</a:t>
            </a:r>
          </a:p>
          <a:p>
            <a:pPr>
              <a:buNone/>
            </a:pPr>
            <a:r>
              <a:rPr lang="ru-RU" sz="1600" dirty="0" smtClean="0"/>
              <a:t>    Ёлочка красавица.</a:t>
            </a:r>
          </a:p>
          <a:p>
            <a:pPr>
              <a:buNone/>
            </a:pPr>
            <a:r>
              <a:rPr lang="ru-RU" sz="1600" dirty="0" smtClean="0"/>
              <a:t>    Всех на праздник приглашает,</a:t>
            </a:r>
          </a:p>
          <a:p>
            <a:pPr>
              <a:buNone/>
            </a:pPr>
            <a:r>
              <a:rPr lang="ru-RU" sz="1600" dirty="0" smtClean="0"/>
              <a:t>    Всем ребятам нравится.</a:t>
            </a:r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>
              <a:buNone/>
            </a:pPr>
            <a:r>
              <a:rPr lang="ru-RU" sz="1600" i="1" dirty="0" smtClean="0"/>
              <a:t>          Припев: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   Не коли нас ёлочка</a:t>
            </a:r>
            <a:br>
              <a:rPr lang="ru-RU" sz="1600" dirty="0" smtClean="0"/>
            </a:br>
            <a:r>
              <a:rPr lang="ru-RU" sz="1600" dirty="0" smtClean="0"/>
              <a:t>    Ты своей иголочкой.</a:t>
            </a:r>
          </a:p>
          <a:p>
            <a:pPr>
              <a:buNone/>
            </a:pPr>
            <a:r>
              <a:rPr lang="ru-RU" sz="1600" dirty="0" smtClean="0"/>
              <a:t>    Мы с тобой подружимся,</a:t>
            </a:r>
          </a:p>
          <a:p>
            <a:pPr>
              <a:buNone/>
            </a:pPr>
            <a:r>
              <a:rPr lang="ru-RU" sz="1600" dirty="0" smtClean="0"/>
              <a:t>    В танце мы закружимся.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2. Бусы яркие горят</a:t>
            </a:r>
          </a:p>
          <a:p>
            <a:pPr>
              <a:buNone/>
            </a:pPr>
            <a:r>
              <a:rPr lang="ru-RU" sz="1600" dirty="0" smtClean="0"/>
              <a:t>    У зелёной ёлочки.</a:t>
            </a:r>
          </a:p>
          <a:p>
            <a:pPr>
              <a:buNone/>
            </a:pPr>
            <a:r>
              <a:rPr lang="ru-RU" sz="1600" dirty="0" smtClean="0"/>
              <a:t>    Как красив её наряд,</a:t>
            </a:r>
          </a:p>
          <a:p>
            <a:pPr>
              <a:buNone/>
            </a:pPr>
            <a:r>
              <a:rPr lang="ru-RU" sz="1600" dirty="0" smtClean="0"/>
              <a:t>    Платьице с иголочки.</a:t>
            </a:r>
          </a:p>
          <a:p>
            <a:pPr>
              <a:buNone/>
            </a:pPr>
            <a:r>
              <a:rPr lang="ru-RU" sz="1600" i="1" dirty="0" smtClean="0"/>
              <a:t>         Припев.</a:t>
            </a:r>
            <a:endParaRPr lang="ru-RU" sz="1600" dirty="0" smtClean="0"/>
          </a:p>
          <a:p>
            <a:pPr>
              <a:buNone/>
            </a:pPr>
            <a:r>
              <a:rPr lang="ru-RU" sz="1600" i="1" dirty="0" smtClean="0"/>
              <a:t> </a:t>
            </a:r>
            <a:r>
              <a:rPr lang="ru-RU" sz="1600" dirty="0" smtClean="0"/>
              <a:t>3. Всем у ёлки танцевать </a:t>
            </a:r>
          </a:p>
          <a:p>
            <a:pPr>
              <a:buNone/>
            </a:pPr>
            <a:r>
              <a:rPr lang="ru-RU" sz="1600" dirty="0" smtClean="0"/>
              <a:t>    Вместе очень нравится.</a:t>
            </a:r>
          </a:p>
          <a:p>
            <a:pPr>
              <a:buNone/>
            </a:pPr>
            <a:r>
              <a:rPr lang="ru-RU" sz="1600" dirty="0" smtClean="0"/>
              <a:t>    Через год придёшь опять,</a:t>
            </a:r>
          </a:p>
          <a:p>
            <a:pPr>
              <a:buNone/>
            </a:pPr>
            <a:r>
              <a:rPr lang="ru-RU" sz="1600" dirty="0" smtClean="0"/>
              <a:t>    Ёлочка-красавица?</a:t>
            </a:r>
          </a:p>
          <a:p>
            <a:pPr>
              <a:buNone/>
            </a:pPr>
            <a:r>
              <a:rPr lang="ru-RU" sz="1600" i="1" dirty="0" smtClean="0"/>
              <a:t>       Припев:</a:t>
            </a:r>
            <a:endParaRPr lang="ru-RU" sz="1600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42919" y="1928813"/>
            <a:ext cx="6215082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«Ёлочка-красавица»</a:t>
            </a:r>
            <a:r>
              <a:rPr lang="ru-RU" sz="2400" dirty="0" smtClean="0">
                <a:solidFill>
                  <a:srgbClr val="FFFF00"/>
                </a:solidFill>
              </a:rPr>
              <a:t/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i="1" dirty="0" smtClean="0">
                <a:solidFill>
                  <a:srgbClr val="FFFF00"/>
                </a:solidFill>
              </a:rPr>
              <a:t>Слова и музыка Е.М. Лагутиной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098" name="Picture 2" descr="C:\Documents and Settings\user\Рабочий стол\картинки песенки\look.com_.ua-1416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74" y="6500826"/>
            <a:ext cx="3771723" cy="2357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\Рабочий стол\картинки песенки\picture_frame_PNG1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143001" y="1143000"/>
            <a:ext cx="9143999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28650" y="2928938"/>
            <a:ext cx="6229350" cy="5786437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ru-RU" dirty="0" smtClean="0"/>
              <a:t>Зима пришла с морозами,</a:t>
            </a:r>
          </a:p>
          <a:p>
            <a:pPr>
              <a:buNone/>
            </a:pPr>
            <a:r>
              <a:rPr lang="ru-RU" dirty="0" smtClean="0"/>
              <a:t>Со снегом и со льдом.</a:t>
            </a:r>
          </a:p>
          <a:p>
            <a:pPr>
              <a:buNone/>
            </a:pPr>
            <a:r>
              <a:rPr lang="ru-RU" dirty="0" smtClean="0"/>
              <a:t>Возьмём скорее саночки,</a:t>
            </a:r>
          </a:p>
          <a:p>
            <a:pPr>
              <a:buNone/>
            </a:pPr>
            <a:r>
              <a:rPr lang="ru-RU" dirty="0" smtClean="0"/>
              <a:t>Во двор гулять пойдём.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i="1" dirty="0" smtClean="0"/>
              <a:t>Припев:</a:t>
            </a:r>
            <a:r>
              <a:rPr lang="ru-RU" dirty="0" smtClean="0"/>
              <a:t> А на горке шум и смех,</a:t>
            </a:r>
          </a:p>
          <a:p>
            <a:pPr>
              <a:buNone/>
            </a:pPr>
            <a:r>
              <a:rPr lang="ru-RU" dirty="0" smtClean="0"/>
              <a:t>               Мы смеёмся громче всех.</a:t>
            </a:r>
          </a:p>
          <a:p>
            <a:pPr>
              <a:buNone/>
            </a:pPr>
            <a:r>
              <a:rPr lang="ru-RU" dirty="0" smtClean="0"/>
              <a:t>               С горки вниз поехали</a:t>
            </a:r>
          </a:p>
          <a:p>
            <a:pPr>
              <a:buNone/>
            </a:pPr>
            <a:r>
              <a:rPr lang="ru-RU" dirty="0" smtClean="0"/>
              <a:t>               И в сугроб заехали. Бух!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lvl="0">
              <a:buNone/>
            </a:pPr>
            <a:r>
              <a:rPr lang="ru-RU" dirty="0" smtClean="0"/>
              <a:t>Мы любим зиму снежную,</a:t>
            </a:r>
          </a:p>
          <a:p>
            <a:pPr>
              <a:buNone/>
            </a:pPr>
            <a:r>
              <a:rPr lang="ru-RU" dirty="0" smtClean="0"/>
              <a:t>Морозные деньки.</a:t>
            </a:r>
          </a:p>
          <a:p>
            <a:pPr>
              <a:buNone/>
            </a:pPr>
            <a:r>
              <a:rPr lang="ru-RU" dirty="0" smtClean="0"/>
              <a:t>Мы любим санки быстрые,</a:t>
            </a:r>
          </a:p>
          <a:p>
            <a:pPr>
              <a:buNone/>
            </a:pPr>
            <a:r>
              <a:rPr lang="ru-RU" dirty="0" smtClean="0"/>
              <a:t>И лыжи, и коньки.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911350"/>
            <a:ext cx="6858000" cy="874713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«Зима пришла»</a:t>
            </a:r>
            <a:r>
              <a:rPr lang="ru-RU" sz="2400" dirty="0" smtClean="0">
                <a:solidFill>
                  <a:srgbClr val="FFFF00"/>
                </a:solidFill>
              </a:rPr>
              <a:t/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i="1" dirty="0" smtClean="0">
                <a:solidFill>
                  <a:srgbClr val="FFFF00"/>
                </a:solidFill>
              </a:rPr>
              <a:t>Музыка и слова З. Б. </a:t>
            </a:r>
            <a:r>
              <a:rPr lang="ru-RU" sz="2400" i="1" dirty="0" err="1" smtClean="0">
                <a:solidFill>
                  <a:srgbClr val="FFFF00"/>
                </a:solidFill>
              </a:rPr>
              <a:t>Качаевой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\Рабочий стол\картинки песенки\picture_frame_PNG1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143000" y="1142999"/>
            <a:ext cx="9143999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57188" y="3428992"/>
            <a:ext cx="6500812" cy="3643338"/>
          </a:xfrm>
        </p:spPr>
        <p:txBody>
          <a:bodyPr numCol="2">
            <a:normAutofit fontScale="92500" lnSpcReduction="10000"/>
          </a:bodyPr>
          <a:lstStyle/>
          <a:p>
            <a:pPr lvl="0" algn="l">
              <a:buNone/>
            </a:pPr>
            <a:r>
              <a:rPr lang="ru-RU" sz="1800" dirty="0" smtClean="0"/>
              <a:t>1, Ах, какой хороший, </a:t>
            </a:r>
          </a:p>
          <a:p>
            <a:pPr algn="l">
              <a:buNone/>
            </a:pPr>
            <a:r>
              <a:rPr lang="ru-RU" sz="1800" dirty="0" smtClean="0"/>
              <a:t>Добрый Дед Мороз! </a:t>
            </a:r>
          </a:p>
          <a:p>
            <a:pPr algn="l">
              <a:buNone/>
            </a:pPr>
            <a:r>
              <a:rPr lang="ru-RU" sz="1800" dirty="0" smtClean="0"/>
              <a:t>Елку нам на праздник </a:t>
            </a:r>
          </a:p>
          <a:p>
            <a:pPr algn="l">
              <a:buNone/>
            </a:pPr>
            <a:r>
              <a:rPr lang="ru-RU" sz="1800" dirty="0" smtClean="0"/>
              <a:t>Из лесу принес. </a:t>
            </a:r>
          </a:p>
          <a:p>
            <a:pPr algn="l">
              <a:buNone/>
            </a:pPr>
            <a:endParaRPr lang="ru-RU" sz="1800" i="1" dirty="0" smtClean="0"/>
          </a:p>
          <a:p>
            <a:pPr algn="l">
              <a:buNone/>
            </a:pPr>
            <a:r>
              <a:rPr lang="ru-RU" sz="1800" i="1" dirty="0" smtClean="0"/>
              <a:t>Припев:</a:t>
            </a:r>
            <a:r>
              <a:rPr lang="ru-RU" sz="1800" dirty="0" smtClean="0"/>
              <a:t> Огоньки сверкают, </a:t>
            </a:r>
          </a:p>
          <a:p>
            <a:pPr algn="l">
              <a:buNone/>
            </a:pPr>
            <a:r>
              <a:rPr lang="ru-RU" sz="1800" dirty="0" smtClean="0"/>
              <a:t>Красный, </a:t>
            </a:r>
            <a:r>
              <a:rPr lang="ru-RU" sz="1800" dirty="0" err="1" smtClean="0"/>
              <a:t>голубой</a:t>
            </a:r>
            <a:r>
              <a:rPr lang="ru-RU" sz="1800" dirty="0" smtClean="0"/>
              <a:t>. </a:t>
            </a:r>
          </a:p>
          <a:p>
            <a:pPr algn="l">
              <a:buNone/>
            </a:pPr>
            <a:r>
              <a:rPr lang="ru-RU" sz="1800" dirty="0" smtClean="0"/>
              <a:t>Хорошо нам, елка,</a:t>
            </a:r>
          </a:p>
          <a:p>
            <a:pPr algn="l">
              <a:buNone/>
            </a:pPr>
            <a:r>
              <a:rPr lang="ru-RU" sz="1800" dirty="0" smtClean="0"/>
              <a:t>Весело с тобой! </a:t>
            </a:r>
          </a:p>
          <a:p>
            <a:pPr lvl="0" algn="l">
              <a:buNone/>
            </a:pPr>
            <a:endParaRPr lang="ru-RU" sz="1800" dirty="0" smtClean="0"/>
          </a:p>
          <a:p>
            <a:pPr lvl="0" algn="l">
              <a:buNone/>
            </a:pPr>
            <a:endParaRPr lang="ru-RU" sz="1800" dirty="0" smtClean="0"/>
          </a:p>
          <a:p>
            <a:pPr lvl="0" algn="l">
              <a:buNone/>
            </a:pPr>
            <a:r>
              <a:rPr lang="ru-RU" sz="1800" dirty="0" smtClean="0"/>
              <a:t>2Мы одели елку</a:t>
            </a:r>
          </a:p>
          <a:p>
            <a:pPr algn="l">
              <a:buNone/>
            </a:pPr>
            <a:r>
              <a:rPr lang="ru-RU" sz="1800" dirty="0" smtClean="0"/>
              <a:t> В праздничный наряд.</a:t>
            </a:r>
          </a:p>
          <a:p>
            <a:pPr algn="l">
              <a:buNone/>
            </a:pPr>
            <a:r>
              <a:rPr lang="ru-RU" sz="1800" dirty="0" smtClean="0"/>
              <a:t> Огоньки на елке</a:t>
            </a:r>
          </a:p>
          <a:p>
            <a:pPr algn="l">
              <a:buNone/>
            </a:pPr>
            <a:r>
              <a:rPr lang="ru-RU" sz="1800" dirty="0" smtClean="0"/>
              <a:t> Весело горят. </a:t>
            </a:r>
          </a:p>
          <a:p>
            <a:pPr algn="l">
              <a:buNone/>
            </a:pPr>
            <a:r>
              <a:rPr lang="ru-RU" sz="1800" i="1" dirty="0" smtClean="0"/>
              <a:t>Припев:</a:t>
            </a:r>
            <a:r>
              <a:rPr lang="ru-RU" sz="1800" dirty="0" smtClean="0"/>
              <a:t> </a:t>
            </a:r>
          </a:p>
          <a:p>
            <a:pPr algn="l">
              <a:buNone/>
            </a:pPr>
            <a:r>
              <a:rPr lang="ru-RU" sz="1800" dirty="0" smtClean="0"/>
              <a:t>3Каждый пусть у елки </a:t>
            </a:r>
          </a:p>
          <a:p>
            <a:pPr algn="l">
              <a:buNone/>
            </a:pPr>
            <a:r>
              <a:rPr lang="ru-RU" sz="1800" dirty="0" smtClean="0"/>
              <a:t>Спляшет и споет, </a:t>
            </a:r>
          </a:p>
          <a:p>
            <a:pPr algn="l">
              <a:buNone/>
            </a:pPr>
            <a:r>
              <a:rPr lang="ru-RU" sz="1800" dirty="0" smtClean="0"/>
              <a:t>Весело мы вместе </a:t>
            </a:r>
          </a:p>
          <a:p>
            <a:pPr algn="l">
              <a:buNone/>
            </a:pPr>
            <a:r>
              <a:rPr lang="ru-RU" sz="1800" dirty="0" smtClean="0"/>
              <a:t>Встретим Новый Год! </a:t>
            </a:r>
          </a:p>
          <a:p>
            <a:pPr algn="l">
              <a:buNone/>
            </a:pPr>
            <a:r>
              <a:rPr lang="ru-RU" sz="1800" i="1" dirty="0" smtClean="0"/>
              <a:t>Припев:</a:t>
            </a: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28650" y="1911350"/>
            <a:ext cx="6229350" cy="1374775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«Дед Мороз»</a:t>
            </a:r>
            <a:r>
              <a:rPr lang="ru-RU" sz="2800" dirty="0" smtClean="0">
                <a:solidFill>
                  <a:srgbClr val="FFFF00"/>
                </a:solidFill>
              </a:rPr>
              <a:t/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i="1" dirty="0" smtClean="0">
                <a:solidFill>
                  <a:srgbClr val="FFFF00"/>
                </a:solidFill>
              </a:rPr>
              <a:t>Музыка В. Витлина, слова С. </a:t>
            </a:r>
            <a:r>
              <a:rPr lang="ru-RU" sz="2800" i="1" dirty="0" err="1" smtClean="0">
                <a:solidFill>
                  <a:srgbClr val="FFFF00"/>
                </a:solidFill>
              </a:rPr>
              <a:t>Погореловского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5122" name="Picture 2" descr="C:\Documents and Settings\user\Рабочий стол\картинки песенки\Christmas_Christmas_tree_466796_1920x10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50" y="6858016"/>
            <a:ext cx="3643338" cy="20499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\Рабочий стол\картинки песенки\picture_frame_PNG1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143001" y="1143000"/>
            <a:ext cx="9143999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85728" y="3357554"/>
            <a:ext cx="6572272" cy="5572134"/>
          </a:xfrm>
        </p:spPr>
        <p:txBody>
          <a:bodyPr numCol="2">
            <a:normAutofit/>
          </a:bodyPr>
          <a:lstStyle/>
          <a:p>
            <a:pPr algn="l">
              <a:lnSpc>
                <a:spcPct val="110000"/>
              </a:lnSpc>
              <a:buNone/>
            </a:pPr>
            <a:r>
              <a:rPr lang="ru-RU" dirty="0" smtClean="0"/>
              <a:t>1</a:t>
            </a:r>
            <a:r>
              <a:rPr lang="ru-RU" dirty="0" smtClean="0">
                <a:latin typeface="+mj-lt"/>
              </a:rPr>
              <a:t>. </a:t>
            </a:r>
            <a:r>
              <a:rPr lang="ru-RU" sz="2000" dirty="0" smtClean="0">
                <a:latin typeface="+mj-lt"/>
              </a:rPr>
              <a:t>К нам на новоселье </a:t>
            </a:r>
          </a:p>
          <a:p>
            <a:pPr algn="l">
              <a:lnSpc>
                <a:spcPct val="110000"/>
              </a:lnSpc>
              <a:buNone/>
            </a:pPr>
            <a:r>
              <a:rPr lang="ru-RU" sz="2000" dirty="0" smtClean="0">
                <a:latin typeface="+mj-lt"/>
              </a:rPr>
              <a:t>Жалует зима,</a:t>
            </a:r>
          </a:p>
          <a:p>
            <a:pPr algn="l">
              <a:lnSpc>
                <a:spcPct val="110000"/>
              </a:lnSpc>
              <a:buNone/>
            </a:pPr>
            <a:r>
              <a:rPr lang="ru-RU" sz="2000" dirty="0" smtClean="0">
                <a:latin typeface="+mj-lt"/>
              </a:rPr>
              <a:t>А за ней веселье,</a:t>
            </a:r>
          </a:p>
          <a:p>
            <a:pPr algn="l">
              <a:lnSpc>
                <a:spcPct val="110000"/>
              </a:lnSpc>
              <a:buNone/>
            </a:pPr>
            <a:r>
              <a:rPr lang="ru-RU" sz="2000" dirty="0" smtClean="0">
                <a:latin typeface="+mj-lt"/>
              </a:rPr>
              <a:t>Смех и кутерьма.</a:t>
            </a:r>
          </a:p>
          <a:p>
            <a:pPr algn="l">
              <a:lnSpc>
                <a:spcPct val="110000"/>
              </a:lnSpc>
              <a:buNone/>
            </a:pPr>
            <a:r>
              <a:rPr lang="ru-RU" sz="2000" i="1" dirty="0" smtClean="0">
                <a:latin typeface="+mj-lt"/>
              </a:rPr>
              <a:t>Припев: </a:t>
            </a:r>
          </a:p>
          <a:p>
            <a:pPr algn="l">
              <a:lnSpc>
                <a:spcPct val="110000"/>
              </a:lnSpc>
              <a:buNone/>
            </a:pPr>
            <a:r>
              <a:rPr lang="ru-RU" sz="2000" dirty="0" smtClean="0">
                <a:latin typeface="+mj-lt"/>
              </a:rPr>
              <a:t>А ну, снежок,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А ну, дружок,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Лети, не уставай.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И двор, и дом,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И все кругом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Теплее укрывай.</a:t>
            </a:r>
          </a:p>
          <a:p>
            <a:pPr algn="l">
              <a:lnSpc>
                <a:spcPct val="110000"/>
              </a:lnSpc>
              <a:buNone/>
            </a:pPr>
            <a:endParaRPr lang="ru-RU" sz="2000" dirty="0" smtClean="0">
              <a:latin typeface="+mj-lt"/>
            </a:endParaRPr>
          </a:p>
          <a:p>
            <a:pPr algn="l">
              <a:lnSpc>
                <a:spcPct val="110000"/>
              </a:lnSpc>
              <a:buNone/>
            </a:pPr>
            <a:endParaRPr lang="ru-RU" sz="2000" dirty="0" smtClean="0">
              <a:latin typeface="+mj-lt"/>
            </a:endParaRPr>
          </a:p>
          <a:p>
            <a:pPr algn="l">
              <a:lnSpc>
                <a:spcPct val="110000"/>
              </a:lnSpc>
              <a:buNone/>
            </a:pPr>
            <a:endParaRPr lang="ru-RU" sz="2000" dirty="0" smtClean="0">
              <a:latin typeface="+mj-lt"/>
            </a:endParaRPr>
          </a:p>
          <a:p>
            <a:pPr algn="l">
              <a:lnSpc>
                <a:spcPct val="110000"/>
              </a:lnSpc>
              <a:buNone/>
            </a:pPr>
            <a:r>
              <a:rPr lang="ru-RU" sz="2000" dirty="0" smtClean="0">
                <a:latin typeface="+mj-lt"/>
              </a:rPr>
              <a:t>2. Нам всего милее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Зимние деньки: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Снежные аллеи,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Лыжи и коньки.</a:t>
            </a:r>
          </a:p>
          <a:p>
            <a:pPr algn="l">
              <a:lnSpc>
                <a:spcPct val="110000"/>
              </a:lnSpc>
              <a:buNone/>
            </a:pPr>
            <a:r>
              <a:rPr lang="ru-RU" sz="2000" i="1" dirty="0" smtClean="0">
                <a:latin typeface="+mj-lt"/>
              </a:rPr>
              <a:t>Припев: </a:t>
            </a:r>
            <a:r>
              <a:rPr lang="ru-RU" sz="2000" dirty="0" smtClean="0">
                <a:latin typeface="+mj-lt"/>
              </a:rPr>
              <a:t>Тот же.</a:t>
            </a:r>
          </a:p>
          <a:p>
            <a:pPr algn="l">
              <a:lnSpc>
                <a:spcPct val="110000"/>
              </a:lnSpc>
              <a:buNone/>
            </a:pPr>
            <a:endParaRPr lang="ru-RU" sz="2000" dirty="0" smtClean="0">
              <a:latin typeface="+mj-lt"/>
            </a:endParaRPr>
          </a:p>
          <a:p>
            <a:pPr algn="l">
              <a:lnSpc>
                <a:spcPct val="110000"/>
              </a:lnSpc>
              <a:buNone/>
            </a:pPr>
            <a:r>
              <a:rPr lang="ru-RU" sz="2000" dirty="0" smtClean="0">
                <a:latin typeface="+mj-lt"/>
              </a:rPr>
              <a:t>3. Белый снег мохнатый</a:t>
            </a:r>
          </a:p>
          <a:p>
            <a:pPr>
              <a:lnSpc>
                <a:spcPct val="110000"/>
              </a:lnSpc>
              <a:buNone/>
            </a:pPr>
            <a:r>
              <a:rPr lang="ru-RU" sz="2000" dirty="0" smtClean="0">
                <a:latin typeface="+mj-lt"/>
              </a:rPr>
              <a:t>Пляшет за окном</a:t>
            </a:r>
          </a:p>
          <a:p>
            <a:pPr>
              <a:lnSpc>
                <a:spcPct val="110000"/>
              </a:lnSpc>
              <a:buNone/>
            </a:pPr>
            <a:r>
              <a:rPr lang="ru-RU" sz="2000" dirty="0" smtClean="0">
                <a:latin typeface="+mj-lt"/>
              </a:rPr>
              <a:t>Мы о нем, ребята,</a:t>
            </a:r>
          </a:p>
          <a:p>
            <a:pPr>
              <a:lnSpc>
                <a:spcPct val="110000"/>
              </a:lnSpc>
              <a:buNone/>
            </a:pPr>
            <a:r>
              <a:rPr lang="ru-RU" sz="2000" dirty="0" smtClean="0">
                <a:latin typeface="+mj-lt"/>
              </a:rPr>
              <a:t>Песенку споем!</a:t>
            </a:r>
          </a:p>
          <a:p>
            <a:pPr algn="l">
              <a:lnSpc>
                <a:spcPct val="110000"/>
              </a:lnSpc>
              <a:buNone/>
            </a:pPr>
            <a:r>
              <a:rPr lang="ru-RU" sz="2000" i="1" dirty="0" smtClean="0">
                <a:latin typeface="+mj-lt"/>
              </a:rPr>
              <a:t>Припев: </a:t>
            </a:r>
            <a:endParaRPr lang="ru-RU" sz="2000" dirty="0">
              <a:latin typeface="+mj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28650" y="1911350"/>
            <a:ext cx="6229350" cy="1303338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«Снежная песенка»</a:t>
            </a:r>
            <a:r>
              <a:rPr lang="ru-RU" sz="2400" dirty="0" smtClean="0">
                <a:solidFill>
                  <a:srgbClr val="FFFF00"/>
                </a:solidFill>
              </a:rPr>
              <a:t/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i="1" dirty="0" smtClean="0">
                <a:solidFill>
                  <a:srgbClr val="FFFF00"/>
                </a:solidFill>
              </a:rPr>
              <a:t>Слова С. </a:t>
            </a:r>
            <a:r>
              <a:rPr lang="ru-RU" sz="2400" i="1" dirty="0" err="1" smtClean="0">
                <a:solidFill>
                  <a:srgbClr val="FFFF00"/>
                </a:solidFill>
              </a:rPr>
              <a:t>Богомазова</a:t>
            </a:r>
            <a:r>
              <a:rPr lang="ru-RU" sz="2400" i="1" dirty="0" smtClean="0">
                <a:solidFill>
                  <a:srgbClr val="FFFF00"/>
                </a:solidFill>
              </a:rPr>
              <a:t>, музыка Д. </a:t>
            </a:r>
            <a:r>
              <a:rPr lang="ru-RU" sz="2400" i="1" dirty="0" err="1" smtClean="0">
                <a:solidFill>
                  <a:srgbClr val="FFFF00"/>
                </a:solidFill>
              </a:rPr>
              <a:t>Львова-Компанейца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174</TotalTime>
  <Words>333</Words>
  <Application>Microsoft Office PowerPoint</Application>
  <PresentationFormat>Экран (4:3)</PresentationFormat>
  <Paragraphs>173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Constantia</vt:lpstr>
      <vt:lpstr>Wingdings 2</vt:lpstr>
      <vt:lpstr>Бумажная</vt:lpstr>
      <vt:lpstr> Детские новогодние песни </vt:lpstr>
      <vt:lpstr>Праздничная, новогодняя музыка, звучащая не только на музыкальном занятии, но и дома, обогащает жизнь детей, приносит им радость. Создает хорошее настроение, ощущение предстоящего праздника </vt:lpstr>
      <vt:lpstr>Хоровод  «На ёлочке  игрушки» Музыка и слова Л. Олифировой-Катаевой </vt:lpstr>
      <vt:lpstr>Зимушка хрустальная  Муз Филиппенко </vt:lpstr>
      <vt:lpstr>«Наша ёлка» музыка А. Островского, слова З. Петровой</vt:lpstr>
      <vt:lpstr>«Ёлочка-красавица» Слова и музыка Е.М. Лагутиной</vt:lpstr>
      <vt:lpstr>«Зима пришла» Музыка и слова З. Б. Качаевой</vt:lpstr>
      <vt:lpstr>«Дед Мороз» Музыка В. Витлина, слова С. Погореловского</vt:lpstr>
      <vt:lpstr>«Снежная песенка» Слова С. Богомазова, музыка Д. Львова-Компанейца</vt:lpstr>
      <vt:lpstr>«Что нам нравится зимой?» Музыка Е.Тиличеевой, слова Л.Некрасовой</vt:lpstr>
      <vt:lpstr>«Зимняя песенка» Музыка В. Витлина, слова П. Кагановой</vt:lpstr>
      <vt:lpstr>С наступающим праздником!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21</cp:revision>
  <dcterms:modified xsi:type="dcterms:W3CDTF">2022-12-12T13:57:19Z</dcterms:modified>
</cp:coreProperties>
</file>