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0" r:id="rId4"/>
    <p:sldId id="263" r:id="rId5"/>
    <p:sldId id="261" r:id="rId6"/>
    <p:sldId id="264" r:id="rId7"/>
    <p:sldId id="271" r:id="rId8"/>
    <p:sldId id="272" r:id="rId9"/>
    <p:sldId id="273" r:id="rId10"/>
    <p:sldId id="274" r:id="rId11"/>
    <p:sldId id="279" r:id="rId12"/>
    <p:sldId id="280" r:id="rId13"/>
    <p:sldId id="277" r:id="rId14"/>
    <p:sldId id="278" r:id="rId15"/>
    <p:sldId id="27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FB2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926" y="2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BFF17-5ABD-41A7-A7AF-CF48F2A681C6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1C0F9-99A7-4C14-958A-FBD16B051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3.jpe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571612"/>
            <a:ext cx="7772400" cy="2000264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Домашние животные</a:t>
            </a:r>
            <a:endParaRPr lang="ru-RU" sz="6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5105400"/>
            <a:ext cx="4329098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20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Салищева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Л.Л.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Диметренко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С.В.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071934" y="585789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Кролики похожи на зайцев. Но в отличии от них они не меняют зимой цвет шкуры. Кролики  неприхотливы в содержании и благодаря своей теплой шкуре могут жить в клетках на улице даже зимой. Кроликов кормят травой, сеном, морковью, капустой.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Кошка на прозрачном фоне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4" name="AutoShape 2" descr="Фото заяц в Png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3571876"/>
            <a:ext cx="3714744" cy="3090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57158" y="1357298"/>
            <a:ext cx="592935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Хоть и бархатные лапки,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зовут меня «царапкой»,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Мышек ловко я ловлю,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Молоко из блюдца пью.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714480" y="428604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AutoShape 2" descr="Кошка на прозрачном фоне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96125" y="3071810"/>
            <a:ext cx="4847875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0"/>
            <a:ext cx="87868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общаются между собой кошки?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Кошки неприхотливы в еде, но очень любят сметану, рыбу, молоко и сосиски. В деревнях кошки спасают хозяев от мышей, которые пытаются съесть запасы зерна, овощей и фруктов.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Кошка на прозрачном фоне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Кошки на прозрачном фоне - Кошки - Картинки PNG - Галерейк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851008">
            <a:off x="1623291" y="3539993"/>
            <a:ext cx="6346843" cy="38419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57158" y="1357298"/>
            <a:ext cx="592935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хозяину служу-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 хозяйкин сторожу,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рычу и громко лаю,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чужих я прогоняю.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714480" y="428604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собака большая ПНГ на Прозрачном Фоне • Скачать PNG собака больша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1643058"/>
            <a:ext cx="4929190" cy="4929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57158" y="285728"/>
            <a:ext cx="850112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собаки разговаривают между собой? Собаки неприхотливы в еде, но очень любят  мясо и кости. Собаки охраняют дом человека. На севере собак запрягают в сани. Они помогают людям там где лошади 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ослы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не могут выжить.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Поход «В компании северных псов» | Туристический клуб City Escap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638" y="3714752"/>
            <a:ext cx="7937550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714480" y="428604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чей малыш?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AutoShape 2" descr="Кошка на прозрачном фоне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0" name="Picture 2" descr="Кролик прозрачный фон | PNG Pla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1500174"/>
            <a:ext cx="1714512" cy="1477172"/>
          </a:xfrm>
          <a:prstGeom prst="rect">
            <a:avLst/>
          </a:prstGeom>
          <a:noFill/>
        </p:spPr>
      </p:pic>
      <p:pic>
        <p:nvPicPr>
          <p:cNvPr id="21" name="Picture 2" descr="свинья ПНГ на Прозрачном Фоне • Скачать PNG свинь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36910" flipH="1">
            <a:off x="4924870" y="1658420"/>
            <a:ext cx="1802801" cy="1687729"/>
          </a:xfrm>
          <a:prstGeom prst="rect">
            <a:avLst/>
          </a:prstGeom>
          <a:noFill/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3500438"/>
            <a:ext cx="1928794" cy="15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" descr="собака большая ПНГ на Прозрачном Фоне • Скачать PNG собака большая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357686" y="3571876"/>
            <a:ext cx="1500166" cy="1500166"/>
          </a:xfrm>
          <a:prstGeom prst="rect">
            <a:avLst/>
          </a:prstGeom>
          <a:noFill/>
        </p:spPr>
      </p:pic>
      <p:pic>
        <p:nvPicPr>
          <p:cNvPr id="25" name="Picture 6" descr="Конь клипарт (66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2071670" y="3357562"/>
            <a:ext cx="1714480" cy="1773614"/>
          </a:xfrm>
          <a:prstGeom prst="rect">
            <a:avLst/>
          </a:prstGeom>
          <a:noFill/>
        </p:spPr>
      </p:pic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571472" y="1785926"/>
            <a:ext cx="1643074" cy="1643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8" name="Picture 2" descr="Овца на прозрачном фоне - Овцы - Картинки PNG - Галерейка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00364" y="1857364"/>
            <a:ext cx="1262046" cy="1514772"/>
          </a:xfrm>
          <a:prstGeom prst="rect">
            <a:avLst/>
          </a:prstGeom>
          <a:noFill/>
        </p:spPr>
      </p:pic>
      <p:pic>
        <p:nvPicPr>
          <p:cNvPr id="34820" name="Picture 4" descr="Овца на прозрачном фоне - фото и картинки abrakadabra.fun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285720" y="5631078"/>
            <a:ext cx="1357322" cy="1226922"/>
          </a:xfrm>
          <a:prstGeom prst="rect">
            <a:avLst/>
          </a:prstGeom>
          <a:noFill/>
        </p:spPr>
      </p:pic>
      <p:pic>
        <p:nvPicPr>
          <p:cNvPr id="28" name="Picture 14" descr="Кира-скрап - клипарт и рамки на прозрачном фоне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714612" y="5790596"/>
            <a:ext cx="785818" cy="1067404"/>
          </a:xfrm>
          <a:prstGeom prst="rect">
            <a:avLst/>
          </a:prstGeom>
          <a:noFill/>
        </p:spPr>
      </p:pic>
      <p:pic>
        <p:nvPicPr>
          <p:cNvPr id="29" name="Picture 2" descr="кот серый ПНГ на Прозрачном Фоне • Скачать PNG кот серый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1500166" y="5786454"/>
            <a:ext cx="1071546" cy="1071546"/>
          </a:xfrm>
          <a:prstGeom prst="rect">
            <a:avLst/>
          </a:prstGeom>
          <a:noFill/>
        </p:spPr>
      </p:pic>
      <p:pic>
        <p:nvPicPr>
          <p:cNvPr id="30" name="Picture 4" descr="Картинки на прозрачном фоне и png для фотошопа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flipH="1">
            <a:off x="4134444" y="5857892"/>
            <a:ext cx="937621" cy="1000108"/>
          </a:xfrm>
          <a:prstGeom prst="rect">
            <a:avLst/>
          </a:prstGeom>
          <a:noFill/>
        </p:spPr>
      </p:pic>
      <p:pic>
        <p:nvPicPr>
          <p:cNvPr id="34822" name="Picture 6" descr="кролик ПНГ на Прозрачном Фоне • Скачать PNG кролик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5143504" y="5643554"/>
            <a:ext cx="1214446" cy="1214446"/>
          </a:xfrm>
          <a:prstGeom prst="rect">
            <a:avLst/>
          </a:prstGeom>
          <a:noFill/>
        </p:spPr>
      </p:pic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715140" y="5857892"/>
            <a:ext cx="1000108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7519575" y="5572140"/>
            <a:ext cx="1624425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022E-7 L -0.19688 -0.47202 " pathEditMode="relative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67 -0.04278 L 0.26077 -0.5043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7271E-6 L 0.14948 -0.4930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5.18964E-6 L 0.26771 -0.53516 " pathEditMode="relative" ptsTypes="AA">
                                      <p:cBhvr>
                                        <p:cTn id="18" dur="2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55 0.03469 L -0.60017 -0.2379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1.3691E-6 L -0.18888 -0.2729 " pathEditMode="relative" ptsTypes="AA">
                                      <p:cBhvr>
                                        <p:cTn id="26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5.18964E-6 L 0.53559 -0.26227 " pathEditMode="relative" ptsTypes="AA">
                                      <p:cBhvr>
                                        <p:cTn id="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Фон для презентации - красивые картинки (100 фото) • Прикольные картинки и  позити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357430"/>
            <a:ext cx="7772400" cy="2000264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065" y="0"/>
            <a:ext cx="917206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2000264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Кто такие Домашние животные</a:t>
            </a:r>
            <a:endParaRPr lang="ru-RU" sz="4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16" y="2071678"/>
            <a:ext cx="8429684" cy="3852874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ru-RU" sz="59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Домашние животные это животные которых человек приручил и сейчас они живут с нами. Мы  их кормим и заботимся о них, а взамен получаем молоко, мясо, шерсть.  Некоторых используем как транспортное средство. Летом они едят траву , а зимой сено. Сено это высушенная трава, которую человек заготавливает для домашних животных</a:t>
            </a:r>
            <a:r>
              <a:rPr lang="ru-RU" sz="5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endParaRPr lang="ru-RU" dirty="0"/>
          </a:p>
        </p:txBody>
      </p:sp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57158" y="1928802"/>
            <a:ext cx="58578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«М-е-е!»- Ребяток кто зовёт?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Бородою кто трясёт?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витые рожки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как ягодки глаза?   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к деткам по дорожке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Приближается…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оза 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2571744"/>
            <a:ext cx="4361215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571604" y="428604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357166"/>
            <a:ext cx="885828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 козы общаются между собой?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Козы очень не прихотливые животные. Когда на улице тепло они едят траву, а зимой их кормят сеном. Они очень любят капусту. В замен люди получают от коз молоко, мясо. шерсть, шкуру.</a:t>
            </a:r>
            <a:endParaRPr lang="ru-RU" sz="36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Коза 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3929066"/>
            <a:ext cx="298015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1500166" y="3929066"/>
            <a:ext cx="292895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285720" y="1285860"/>
            <a:ext cx="592935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там скачет по дорожке?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Цок-цок-цок.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кого так резвы ножки?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Цок-цок-цок.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Шелковиста её грива,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Весела она, игрива.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неё так шёрстка гладка,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к нам бежит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6" descr="Конь клипарт (66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069684" y="1714488"/>
            <a:ext cx="4074316" cy="4214842"/>
          </a:xfrm>
          <a:prstGeom prst="rect">
            <a:avLst/>
          </a:prstGeom>
          <a:noFill/>
        </p:spPr>
      </p:pic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428728" y="428604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0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лошади разговаривают между собой?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Питаются лошади летом травой, а зимой сеном, ещё они любят морковь, тыкву, овёс и сахар. С давних пор люди использовали лошадей в хозяйстве. На них ездили верхом, запрягали в телегу или сани.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6" descr="Конь клипарт (66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643569" y="3500438"/>
            <a:ext cx="3245619" cy="3357562"/>
          </a:xfrm>
          <a:prstGeom prst="rect">
            <a:avLst/>
          </a:prstGeom>
          <a:noFill/>
        </p:spPr>
      </p:pic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" name="Picture 6" descr="Конь клипарт (66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3519653"/>
            <a:ext cx="3071834" cy="3338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57158" y="1357298"/>
            <a:ext cx="592935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залез с ногами в чашку,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Измарал свою мордашку?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Громко чавкает, - Хрю, хрю.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хочу, то и творю.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хочу таким быть я.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зовут её…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714480" y="428604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AutoShape 2" descr="Кошка на прозрачном фоне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свинья ПНГ на Прозрачном Фоне • Скачать PNG свинь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25564" flipH="1">
            <a:off x="4309737" y="2518140"/>
            <a:ext cx="4566287" cy="4274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0" y="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эти животные разговаривают между собой?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свиней называют </a:t>
            </a:r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грязнулями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Однако они, наоборот, очень чистоплотные животные. А в грязи они купаются, когда жарко, только для того, чтобы охладиться. Свиньи очень не прихотливы в еде и едят всё что им дают.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Кошка на прозрачном фоне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свинья ПНГ на Прозрачном Фоне • Скачать PNG свинья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36910" flipH="1">
            <a:off x="5727032" y="4104669"/>
            <a:ext cx="3060475" cy="2865126"/>
          </a:xfrm>
          <a:prstGeom prst="rect">
            <a:avLst/>
          </a:prstGeom>
          <a:noFill/>
        </p:spPr>
      </p:pic>
      <p:pic>
        <p:nvPicPr>
          <p:cNvPr id="21" name="Picture 2" descr="свинья ПНГ на Прозрачном Фоне • Скачать PNG свинья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857826">
            <a:off x="255724" y="4200148"/>
            <a:ext cx="2822780" cy="2693417"/>
          </a:xfrm>
          <a:prstGeom prst="rect">
            <a:avLst/>
          </a:prstGeom>
          <a:noFill/>
        </p:spPr>
      </p:pic>
      <p:pic>
        <p:nvPicPr>
          <p:cNvPr id="22" name="Picture 4" descr="Картинки на прозрачном фоне и png для фотошоп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4857760"/>
            <a:ext cx="1524000" cy="1619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:\Users\Раиса\Desktop\1616407506_16-p-fon-dlya-prezentatsii-leto-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AutoShape 2" descr="Фоны с домашними животными для презентаций - 78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Фон для презентации - красивые картинки (100 фото) • Прикольные картинки и  позити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Лошадь PNG фото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жеребенок, ахалтекинские, домашнее животно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маленький жеребёнок - картинка с прозрачным фон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2" name="AutoShape 18" descr="Үй жануарларлар әлеміне саяхат» қысқа мерзімді жо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AutoShape 2" descr="Фон для презентации про животных - 61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Фон для презентации нейтральны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57158" y="1357298"/>
            <a:ext cx="592935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сарае, в клетке он живёт,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Морковку сладкую грызёт.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 и острые же  зубки,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всегда в пушистой шубке,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Лопоухий, хвост как нолик.</a:t>
            </a:r>
            <a:b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узнали это…</a:t>
            </a:r>
          </a:p>
        </p:txBody>
      </p:sp>
      <p:sp>
        <p:nvSpPr>
          <p:cNvPr id="1033" name="AutoShape 9" descr="Фон для презентации лето - 63 фот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714480" y="428604"/>
            <a:ext cx="59293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Загадка</a:t>
            </a:r>
            <a:endPara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AutoShape 2" descr="Кошка на прозрачном фоне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0" name="Picture 2" descr="Кролик прозрачный фон | PNG Play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286124"/>
            <a:ext cx="3929090" cy="3385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108</TotalTime>
  <Words>429</Words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Домашние животные</vt:lpstr>
      <vt:lpstr>Кто такие Домашние животные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Раиса</dc:creator>
  <cp:lastModifiedBy>Раиса</cp:lastModifiedBy>
  <cp:revision>6</cp:revision>
  <dcterms:created xsi:type="dcterms:W3CDTF">2022-12-08T19:54:46Z</dcterms:created>
  <dcterms:modified xsi:type="dcterms:W3CDTF">2022-12-09T18:49:54Z</dcterms:modified>
</cp:coreProperties>
</file>