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70" r:id="rId3"/>
    <p:sldId id="271" r:id="rId4"/>
    <p:sldId id="273" r:id="rId5"/>
    <p:sldId id="274" r:id="rId6"/>
    <p:sldId id="272" r:id="rId7"/>
    <p:sldId id="275" r:id="rId8"/>
    <p:sldId id="256" r:id="rId9"/>
    <p:sldId id="257" r:id="rId10"/>
    <p:sldId id="258" r:id="rId11"/>
    <p:sldId id="259" r:id="rId12"/>
    <p:sldId id="260" r:id="rId13"/>
    <p:sldId id="262" r:id="rId14"/>
    <p:sldId id="267" r:id="rId15"/>
    <p:sldId id="276" r:id="rId16"/>
    <p:sldId id="263" r:id="rId17"/>
    <p:sldId id="264" r:id="rId18"/>
    <p:sldId id="265" r:id="rId19"/>
    <p:sldId id="266" r:id="rId20"/>
    <p:sldId id="277" r:id="rId21"/>
    <p:sldId id="278" r:id="rId22"/>
    <p:sldId id="280" r:id="rId23"/>
    <p:sldId id="281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20"/>
    <p:restoredTop sz="54804" autoAdjust="0"/>
  </p:normalViewPr>
  <p:slideViewPr>
    <p:cSldViewPr>
      <p:cViewPr varScale="1">
        <p:scale>
          <a:sx n="73" d="100"/>
          <a:sy n="73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0D892-469A-4FFE-8197-7C0CB8234965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7E60D2-E45A-427B-ADA4-821464C34408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Для чего детям нужны массажные дорожки и коврики?</a:t>
          </a:r>
          <a:br>
            <a:rPr lang="ru-RU" sz="2000" dirty="0" smtClean="0">
              <a:solidFill>
                <a:schemeClr val="tx1"/>
              </a:solidFill>
            </a:rPr>
          </a:br>
          <a:endParaRPr lang="ru-RU" sz="2000" dirty="0">
            <a:solidFill>
              <a:schemeClr val="tx1"/>
            </a:solidFill>
          </a:endParaRPr>
        </a:p>
      </dgm:t>
    </dgm:pt>
    <dgm:pt modelId="{DC1BA91D-B378-4102-9F54-0D638AAD0121}" type="parTrans" cxnId="{B8E532ED-B9E9-440D-BA04-CB37FB0DA820}">
      <dgm:prSet/>
      <dgm:spPr/>
      <dgm:t>
        <a:bodyPr/>
        <a:lstStyle/>
        <a:p>
          <a:endParaRPr lang="ru-RU"/>
        </a:p>
      </dgm:t>
    </dgm:pt>
    <dgm:pt modelId="{837EFFC1-E914-48E7-8D72-335256E42B07}" type="sibTrans" cxnId="{B8E532ED-B9E9-440D-BA04-CB37FB0DA820}">
      <dgm:prSet/>
      <dgm:spPr/>
      <dgm:t>
        <a:bodyPr/>
        <a:lstStyle/>
        <a:p>
          <a:endParaRPr lang="ru-RU"/>
        </a:p>
      </dgm:t>
    </dgm:pt>
    <dgm:pt modelId="{AA49F17B-46A0-43BB-B288-32F39EB79E62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800" dirty="0" smtClean="0"/>
            <a:t>помогают формированию сводов стоп </a:t>
          </a:r>
          <a:endParaRPr lang="ru-RU" sz="1800" dirty="0"/>
        </a:p>
      </dgm:t>
    </dgm:pt>
    <dgm:pt modelId="{62F1F1E7-AE65-4584-90B3-80081E92E693}" type="parTrans" cxnId="{5D293759-AEC4-45A3-899D-D40EA62DBE68}">
      <dgm:prSet/>
      <dgm:spPr/>
      <dgm:t>
        <a:bodyPr/>
        <a:lstStyle/>
        <a:p>
          <a:endParaRPr lang="ru-RU"/>
        </a:p>
      </dgm:t>
    </dgm:pt>
    <dgm:pt modelId="{90C5E881-80CF-41F0-A89F-AC28ACBD81D0}" type="sibTrans" cxnId="{5D293759-AEC4-45A3-899D-D40EA62DBE68}">
      <dgm:prSet/>
      <dgm:spPr/>
      <dgm:t>
        <a:bodyPr/>
        <a:lstStyle/>
        <a:p>
          <a:endParaRPr lang="ru-RU"/>
        </a:p>
      </dgm:t>
    </dgm:pt>
    <dgm:pt modelId="{B84A0F20-8FCC-4B49-B2F2-7F8C606D3FF3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000" dirty="0" smtClean="0"/>
            <a:t>помогают тренировке мышц стопы</a:t>
          </a:r>
          <a:endParaRPr lang="ru-RU" sz="2000" dirty="0"/>
        </a:p>
      </dgm:t>
    </dgm:pt>
    <dgm:pt modelId="{236A80D5-3D86-4D60-B530-F8DD59B8ED2C}" type="parTrans" cxnId="{33278B05-9249-4502-B85D-D276D8C98DCE}">
      <dgm:prSet/>
      <dgm:spPr/>
      <dgm:t>
        <a:bodyPr/>
        <a:lstStyle/>
        <a:p>
          <a:endParaRPr lang="ru-RU"/>
        </a:p>
      </dgm:t>
    </dgm:pt>
    <dgm:pt modelId="{470A8A66-D1AE-4189-A6E1-1AFE6963F25B}" type="sibTrans" cxnId="{33278B05-9249-4502-B85D-D276D8C98DCE}">
      <dgm:prSet/>
      <dgm:spPr/>
      <dgm:t>
        <a:bodyPr/>
        <a:lstStyle/>
        <a:p>
          <a:endParaRPr lang="ru-RU"/>
        </a:p>
      </dgm:t>
    </dgm:pt>
    <dgm:pt modelId="{7F120FD5-18BD-4E24-8DDE-A5F984B7FB9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dirty="0" smtClean="0"/>
            <a:t>Эффективны при профилактике плоскостопия</a:t>
          </a:r>
          <a:endParaRPr lang="ru-RU" sz="2000" dirty="0"/>
        </a:p>
      </dgm:t>
    </dgm:pt>
    <dgm:pt modelId="{19846622-D70D-4039-AB35-8833C7FEE5FF}" type="parTrans" cxnId="{B6D0747A-EC39-4C24-8B6E-335652B7296A}">
      <dgm:prSet/>
      <dgm:spPr/>
      <dgm:t>
        <a:bodyPr/>
        <a:lstStyle/>
        <a:p>
          <a:endParaRPr lang="ru-RU"/>
        </a:p>
      </dgm:t>
    </dgm:pt>
    <dgm:pt modelId="{AAF6924C-E52F-4A1E-8F8F-F5A56778C38A}" type="sibTrans" cxnId="{B6D0747A-EC39-4C24-8B6E-335652B7296A}">
      <dgm:prSet/>
      <dgm:spPr/>
      <dgm:t>
        <a:bodyPr/>
        <a:lstStyle/>
        <a:p>
          <a:endParaRPr lang="ru-RU"/>
        </a:p>
      </dgm:t>
    </dgm:pt>
    <dgm:pt modelId="{3C978ABF-7095-41F7-8AC5-669524596C52}" type="pres">
      <dgm:prSet presAssocID="{4410D892-469A-4FFE-8197-7C0CB8234965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15BAEA-6CF1-4492-8921-FC3518ECA9C6}" type="pres">
      <dgm:prSet presAssocID="{4410D892-469A-4FFE-8197-7C0CB8234965}" presName="ellipse1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0AFFE7-C0F9-4EFE-A9A9-E038A2677DA4}" type="pres">
      <dgm:prSet presAssocID="{4410D892-469A-4FFE-8197-7C0CB8234965}" presName="ellipse2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6E7BB-4033-4BE0-BBCA-E8843A0F1EC6}" type="pres">
      <dgm:prSet presAssocID="{4410D892-469A-4FFE-8197-7C0CB8234965}" presName="ellipse3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01ACA-A280-44B8-A416-BAE7007198F5}" type="pres">
      <dgm:prSet presAssocID="{4410D892-469A-4FFE-8197-7C0CB8234965}" presName="ellipse4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B283CA-E89D-4E58-B277-5EEADF0D05FE}" type="presOf" srcId="{AA49F17B-46A0-43BB-B288-32F39EB79E62}" destId="{DF0AFFE7-C0F9-4EFE-A9A9-E038A2677DA4}" srcOrd="0" destOrd="0" presId="urn:microsoft.com/office/officeart/2005/8/layout/rings+Icon"/>
    <dgm:cxn modelId="{4A58936A-BC0F-4709-B86C-238B4EB77C60}" type="presOf" srcId="{B84A0F20-8FCC-4B49-B2F2-7F8C606D3FF3}" destId="{9926E7BB-4033-4BE0-BBCA-E8843A0F1EC6}" srcOrd="0" destOrd="0" presId="urn:microsoft.com/office/officeart/2005/8/layout/rings+Icon"/>
    <dgm:cxn modelId="{5D293759-AEC4-45A3-899D-D40EA62DBE68}" srcId="{4410D892-469A-4FFE-8197-7C0CB8234965}" destId="{AA49F17B-46A0-43BB-B288-32F39EB79E62}" srcOrd="1" destOrd="0" parTransId="{62F1F1E7-AE65-4584-90B3-80081E92E693}" sibTransId="{90C5E881-80CF-41F0-A89F-AC28ACBD81D0}"/>
    <dgm:cxn modelId="{C4446EA9-B857-4FBA-9BEF-1C5A67CC20BC}" type="presOf" srcId="{B17E60D2-E45A-427B-ADA4-821464C34408}" destId="{8115BAEA-6CF1-4492-8921-FC3518ECA9C6}" srcOrd="0" destOrd="0" presId="urn:microsoft.com/office/officeart/2005/8/layout/rings+Icon"/>
    <dgm:cxn modelId="{B8E532ED-B9E9-440D-BA04-CB37FB0DA820}" srcId="{4410D892-469A-4FFE-8197-7C0CB8234965}" destId="{B17E60D2-E45A-427B-ADA4-821464C34408}" srcOrd="0" destOrd="0" parTransId="{DC1BA91D-B378-4102-9F54-0D638AAD0121}" sibTransId="{837EFFC1-E914-48E7-8D72-335256E42B07}"/>
    <dgm:cxn modelId="{B6D0747A-EC39-4C24-8B6E-335652B7296A}" srcId="{4410D892-469A-4FFE-8197-7C0CB8234965}" destId="{7F120FD5-18BD-4E24-8DDE-A5F984B7FB9C}" srcOrd="3" destOrd="0" parTransId="{19846622-D70D-4039-AB35-8833C7FEE5FF}" sibTransId="{AAF6924C-E52F-4A1E-8F8F-F5A56778C38A}"/>
    <dgm:cxn modelId="{33278B05-9249-4502-B85D-D276D8C98DCE}" srcId="{4410D892-469A-4FFE-8197-7C0CB8234965}" destId="{B84A0F20-8FCC-4B49-B2F2-7F8C606D3FF3}" srcOrd="2" destOrd="0" parTransId="{236A80D5-3D86-4D60-B530-F8DD59B8ED2C}" sibTransId="{470A8A66-D1AE-4189-A6E1-1AFE6963F25B}"/>
    <dgm:cxn modelId="{645849EC-DE04-423E-B3E6-AD2129C9C425}" type="presOf" srcId="{7F120FD5-18BD-4E24-8DDE-A5F984B7FB9C}" destId="{20601ACA-A280-44B8-A416-BAE7007198F5}" srcOrd="0" destOrd="0" presId="urn:microsoft.com/office/officeart/2005/8/layout/rings+Icon"/>
    <dgm:cxn modelId="{1D1EDAF7-04C7-4927-86F9-855447CB045B}" type="presOf" srcId="{4410D892-469A-4FFE-8197-7C0CB8234965}" destId="{3C978ABF-7095-41F7-8AC5-669524596C52}" srcOrd="0" destOrd="0" presId="urn:microsoft.com/office/officeart/2005/8/layout/rings+Icon"/>
    <dgm:cxn modelId="{947DEC21-8E2A-425E-AE48-E258E557BD0F}" type="presParOf" srcId="{3C978ABF-7095-41F7-8AC5-669524596C52}" destId="{8115BAEA-6CF1-4492-8921-FC3518ECA9C6}" srcOrd="0" destOrd="0" presId="urn:microsoft.com/office/officeart/2005/8/layout/rings+Icon"/>
    <dgm:cxn modelId="{B614AE56-CFD5-42D8-A9D1-BDEE3A8BC10F}" type="presParOf" srcId="{3C978ABF-7095-41F7-8AC5-669524596C52}" destId="{DF0AFFE7-C0F9-4EFE-A9A9-E038A2677DA4}" srcOrd="1" destOrd="0" presId="urn:microsoft.com/office/officeart/2005/8/layout/rings+Icon"/>
    <dgm:cxn modelId="{42CB20CA-A9A2-4DA5-9A04-5F4E12249A1C}" type="presParOf" srcId="{3C978ABF-7095-41F7-8AC5-669524596C52}" destId="{9926E7BB-4033-4BE0-BBCA-E8843A0F1EC6}" srcOrd="2" destOrd="0" presId="urn:microsoft.com/office/officeart/2005/8/layout/rings+Icon"/>
    <dgm:cxn modelId="{864A409C-06B6-4958-985B-ABF21CFC69B8}" type="presParOf" srcId="{3C978ABF-7095-41F7-8AC5-669524596C52}" destId="{20601ACA-A280-44B8-A416-BAE7007198F5}" srcOrd="3" destOrd="0" presId="urn:microsoft.com/office/officeart/2005/8/layout/rings+Icon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15BAEA-6CF1-4492-8921-FC3518ECA9C6}">
      <dsp:nvSpPr>
        <dsp:cNvPr id="0" name=""/>
        <dsp:cNvSpPr/>
      </dsp:nvSpPr>
      <dsp:spPr>
        <a:xfrm>
          <a:off x="0" y="370893"/>
          <a:ext cx="3425939" cy="3426358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Для чего детям нужны массажные дорожки и коврики?</a:t>
          </a:r>
          <a:br>
            <a:rPr lang="ru-RU" sz="2000" kern="1200" dirty="0" smtClean="0">
              <a:solidFill>
                <a:schemeClr val="tx1"/>
              </a:solidFill>
            </a:rPr>
          </a:br>
          <a:endParaRPr lang="ru-RU" sz="2000" kern="1200" dirty="0">
            <a:solidFill>
              <a:schemeClr val="tx1"/>
            </a:solidFill>
          </a:endParaRPr>
        </a:p>
      </dsp:txBody>
      <dsp:txXfrm>
        <a:off x="0" y="370893"/>
        <a:ext cx="3425939" cy="3426358"/>
      </dsp:txXfrm>
    </dsp:sp>
    <dsp:sp modelId="{DF0AFFE7-C0F9-4EFE-A9A9-E038A2677DA4}">
      <dsp:nvSpPr>
        <dsp:cNvPr id="0" name=""/>
        <dsp:cNvSpPr/>
      </dsp:nvSpPr>
      <dsp:spPr>
        <a:xfrm>
          <a:off x="1762633" y="2656084"/>
          <a:ext cx="3425939" cy="3426358"/>
        </a:xfrm>
        <a:prstGeom prst="ellips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помогают формированию сводов стоп </a:t>
          </a:r>
          <a:endParaRPr lang="ru-RU" sz="1800" kern="1200" dirty="0"/>
        </a:p>
      </dsp:txBody>
      <dsp:txXfrm>
        <a:off x="1762633" y="2656084"/>
        <a:ext cx="3425939" cy="3426358"/>
      </dsp:txXfrm>
    </dsp:sp>
    <dsp:sp modelId="{9926E7BB-4033-4BE0-BBCA-E8843A0F1EC6}">
      <dsp:nvSpPr>
        <dsp:cNvPr id="0" name=""/>
        <dsp:cNvSpPr/>
      </dsp:nvSpPr>
      <dsp:spPr>
        <a:xfrm>
          <a:off x="3524395" y="370893"/>
          <a:ext cx="3425939" cy="3426358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помогают тренировке мышц стопы</a:t>
          </a:r>
          <a:endParaRPr lang="ru-RU" sz="2000" kern="1200" dirty="0"/>
        </a:p>
      </dsp:txBody>
      <dsp:txXfrm>
        <a:off x="3524395" y="370893"/>
        <a:ext cx="3425939" cy="3426358"/>
      </dsp:txXfrm>
    </dsp:sp>
    <dsp:sp modelId="{20601ACA-A280-44B8-A416-BAE7007198F5}">
      <dsp:nvSpPr>
        <dsp:cNvPr id="0" name=""/>
        <dsp:cNvSpPr/>
      </dsp:nvSpPr>
      <dsp:spPr>
        <a:xfrm>
          <a:off x="5287028" y="2656084"/>
          <a:ext cx="3425939" cy="3426358"/>
        </a:xfrm>
        <a:prstGeom prst="ellips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Эффективны при профилактике плоскостопия</a:t>
          </a:r>
          <a:endParaRPr lang="ru-RU" sz="2000" kern="1200" dirty="0"/>
        </a:p>
      </dsp:txBody>
      <dsp:txXfrm>
        <a:off x="5287028" y="2656084"/>
        <a:ext cx="3425939" cy="3426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Связанные кольца"/>
  <dgm:desc val="Служит для отображения перекрывающихся или взаимосвязанных идей и понятий. В круге помещается семь строк текста уровня 1. Остальной текст не отображается, но его можно использовать, если выбрать другой макет.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ru/url?sa=i&amp;rct=j&amp;q=&amp;esrc=s&amp;source=images&amp;cd=&amp;cad=rja&amp;uact=8&amp;ved=0CAcQjRw&amp;url=http://brusnichka.ucoz.ru/news/vystavka_netradicionnogo_fizkulturnogo_oborudovanija/2012-12-13-120&amp;ei=pZJrVI-DDsemygOF34LoCg&amp;bvm=bv.79908130,d.bGQ&amp;psig=AFQjCNH1J5AkMF4YrYyqNKK9jin3VarFYg&amp;ust=1416422387407027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93" y="1268760"/>
            <a:ext cx="9118202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Изготовление 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нетрадиционного 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Здоровьесберегающего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оборудования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8835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aam.ru/upload/blogs/e3c9c545e0183cf572acec457be3b5e9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546676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aam.ru/upload/blogs/ecb1fbf4e2ebbd98eb62c1753782a46a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8738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aam.ru/upload/blogs/55e077304dee946c2563fc111264f41c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392"/>
            <a:ext cx="9144000" cy="6816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1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aam.ru/upload/blogs/999f3860f29a1ed98769e9c8fe903bbe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69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527275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defc7cffb97574244281b270aca62174.jpg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90455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751" y="1556792"/>
            <a:ext cx="9350638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Примеры другого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Нетрадиционного 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Здоровье сберегающего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оборудования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2570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vospitatel.edu54.ru/sites/default/files/userfiles/image/img_13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4668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1.gstatic.com/images?q=tbn:ANd9GcTAzijIA0yN8EcPiR6vHn5RlF04emktvEJ1ZOZirdk2VDYf8UP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42252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aam.ru/upload/blogs/9e78e257bad45658e59cacaed4889163.jpg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36794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ea2839b9caaa0fbcfc7dba5edd4a5e43.jpg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21330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879" y="1813173"/>
            <a:ext cx="8932252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Ортопедические</a:t>
            </a:r>
          </a:p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орожки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(из того что под рукой)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3086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фициальный сайт отдела образования г. Павлодар - СОШ 26 - Физкульт прив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8297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Отдел образования Могилевского городского исполнительного комитета - Смотр-конкурс на создание оптимальных условий для оздорови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0934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575" y="1859339"/>
            <a:ext cx="80928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вот что сделали мы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563888" y="3501008"/>
            <a:ext cx="2520280" cy="26642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05135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791"/>
            <a:ext cx="6170542" cy="633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78046" y="705177"/>
            <a:ext cx="26144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Поролон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пшено 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Речные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камушки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Бабины от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ниток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ракушка и </a:t>
            </a:r>
          </a:p>
          <a:p>
            <a:pPr lvl="0" algn="ctr"/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пуговицы</a:t>
            </a:r>
          </a:p>
        </p:txBody>
      </p:sp>
    </p:spTree>
    <p:extLst>
      <p:ext uri="{BB962C8B-B14F-4D97-AF65-F5344CB8AC3E}">
        <p14:creationId xmlns="" xmlns:p14="http://schemas.microsoft.com/office/powerpoint/2010/main" val="256950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32449"/>
            <a:ext cx="766306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Фантазируйте</a:t>
            </a:r>
          </a:p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Друзья !!!!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4976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576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" y="34458"/>
            <a:ext cx="8942547" cy="67069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89148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339712082"/>
              </p:ext>
            </p:extLst>
          </p:nvPr>
        </p:nvGraphicFramePr>
        <p:xfrm>
          <a:off x="179512" y="188640"/>
          <a:ext cx="8712968" cy="645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10603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252" y="1268760"/>
            <a:ext cx="841608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стопах находится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огромное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количество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нервных окончаний,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Отвечающих за различные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органы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системы организма!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41336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cuments\800793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8" y="404664"/>
            <a:ext cx="9032457" cy="6122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4792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>
            <a:off x="3419872" y="4581128"/>
            <a:ext cx="2736304" cy="194421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60671" y="1257035"/>
            <a:ext cx="932659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такие дорожки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 легко сделаете сами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59123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am.ru/upload/blogs/a867e6d261c86049c0a60427569744e3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7193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aam.ru/upload/blogs/1be0d7560239aeb74a12902a9dc18db6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06664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6000">
        <p:checker dir="vert"/>
      </p:transition>
    </mc:Choice>
    <mc:Fallback>
      <p:transition spd="slow" advTm="6000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80</Words>
  <Application>Microsoft Office PowerPoint</Application>
  <PresentationFormat>Экран (4:3)</PresentationFormat>
  <Paragraphs>32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 Санников</dc:creator>
  <cp:lastModifiedBy>user</cp:lastModifiedBy>
  <cp:revision>13</cp:revision>
  <dcterms:created xsi:type="dcterms:W3CDTF">2014-11-18T18:32:49Z</dcterms:created>
  <dcterms:modified xsi:type="dcterms:W3CDTF">2017-10-12T18:03:48Z</dcterms:modified>
</cp:coreProperties>
</file>