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2" r:id="rId4"/>
    <p:sldId id="263" r:id="rId5"/>
    <p:sldId id="264" r:id="rId6"/>
    <p:sldId id="267" r:id="rId7"/>
    <p:sldId id="268" r:id="rId8"/>
    <p:sldId id="269" r:id="rId9"/>
    <p:sldId id="270" r:id="rId10"/>
    <p:sldId id="271" r:id="rId11"/>
    <p:sldId id="273" r:id="rId12"/>
    <p:sldId id="272" r:id="rId13"/>
    <p:sldId id="276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064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/>
              <a:t>«Узнаем, какая вода».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ERIK\Desktop\N2mLO1oSdcQ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21605"/>
            <a:ext cx="417646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ERIK\Desktop\VVH7xA6Vh4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923026"/>
            <a:ext cx="3651219" cy="2433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ERIK\Desktop\KdeelzSvc0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573016"/>
            <a:ext cx="3777534" cy="304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9648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«Как воду превратить в лед»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9" name="Picture 5" descr="C:\Users\ERIK\Desktop\IcjQSAHnyg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502147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ERIK\Desktop\kJ7qVLIXBq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8974" y="1505922"/>
            <a:ext cx="2610655" cy="2657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ERIK\Desktop\vCm3Wz8BTt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183770" y="4365104"/>
            <a:ext cx="2610655" cy="228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773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«Как воду превратить в лед»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ERIK\Desktop\IcjQSAHnyg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312368" cy="248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ERIK\Desktop\0MuCl0PjU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582" y="1268760"/>
            <a:ext cx="2956881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ERIK\Desktop\jEDZLfKrVls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2470" y="3861048"/>
            <a:ext cx="3329429" cy="2994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761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«Чудесные фигурки»</a:t>
            </a:r>
          </a:p>
        </p:txBody>
      </p:sp>
      <p:pic>
        <p:nvPicPr>
          <p:cNvPr id="1026" name="Picture 2" descr="C:\Users\ERIK\Desktop\EEekvSmIcM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8582" y="1412776"/>
            <a:ext cx="3075830" cy="2973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ERIK\Desktop\WT9OWQRC0aQ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8582" y="4541072"/>
            <a:ext cx="3075830" cy="212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18868"/>
            <a:ext cx="4896544" cy="3504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8784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«Хрустальные льдинки»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ERIK\Desktop\3Lfi4Wz-Kj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720157"/>
            <a:ext cx="3024336" cy="221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ERIK\Desktop\HWbcivphE5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0458" y="1817578"/>
            <a:ext cx="3179829" cy="2466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ERIK\Desktop\sBaL2ZrYlRw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284226"/>
            <a:ext cx="3024336" cy="241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ERIK\Desktop\DL_zZYnNH9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5916" y="4464115"/>
            <a:ext cx="3192017" cy="205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32535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/>
              <a:t>Снег-снежок»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ERIK\Desktop\24lu5mNsMj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2727408" cy="2045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ERIK\Desktop\1nXdFYezW4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995677" y="1103405"/>
            <a:ext cx="1944731" cy="309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ERIK\Desktop\Yqru-LJKE9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804248" y="1766043"/>
            <a:ext cx="1656184" cy="190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ERIK\Desktop\N-o-UK411MQ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044" y="3966292"/>
            <a:ext cx="2701900" cy="2415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ERIK\Desktop\7VJnMptSfDI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4022736"/>
            <a:ext cx="2376264" cy="2407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ERIK\Desktop\N9iDDrDB1-Q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59" y="4218491"/>
            <a:ext cx="2736303" cy="252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131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«Что в пакете?»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ERIK\Desktop\bp2yLWNRbl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4217665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ERIK\Desktop\0xKDkDPfYx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556793"/>
            <a:ext cx="345983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473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«Тонет – не тонет, плавает»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ERIK\Desktop\CgBlAd007G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826611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ERIK\Desktop\wr8ovskOX5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39" y="1628800"/>
            <a:ext cx="4125509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536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ERIK\Desktop\FhUnw8UFJZ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3744416" cy="4533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ERIK\Desktop\NBK9rXaOQO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556791"/>
            <a:ext cx="3976116" cy="453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728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7" name="Picture 5" descr="C:\Users\ERIK\Desktop\GRsAs6G0_j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80511"/>
            <a:ext cx="4121367" cy="549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ERIK\Desktop\D00r8r3BJ-U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646587"/>
            <a:ext cx="4286180" cy="5714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494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«Волшебница — вода»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ERIK\Desktop\4vBDltwQRQ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4" y="1455617"/>
            <a:ext cx="3096342" cy="342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ERIK\Desktop\IPvqSjxUJEU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199" y="1455617"/>
            <a:ext cx="2570857" cy="342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ERIK\Desktop\4Z2AvtSGLyc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717032"/>
            <a:ext cx="2714190" cy="304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389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ERIK\Desktop\iD9S0gsmtq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571875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ERIK\Desktop\IGQG8Mh7i1M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39446"/>
            <a:ext cx="4158357" cy="311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ERIK\Desktop\KnB0OLdtZi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675606"/>
            <a:ext cx="415835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692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«Летающий шарик"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ERIK\Desktop\rlmPxiBSRw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3672408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ERIK\Desktop\FzvKv58lUD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700808"/>
            <a:ext cx="394430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717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ERIK\Desktop\Xc9mr_lalm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41089"/>
            <a:ext cx="3600400" cy="3087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ERIK\Desktop\Aq4YqA9k2B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32656"/>
            <a:ext cx="3557631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ERIK\Desktop\WMCgrnAr6s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617268"/>
            <a:ext cx="3557631" cy="292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ERIK\Desktop\sqqyhpTdVrc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617268"/>
            <a:ext cx="3600400" cy="2764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4619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50</Words>
  <Application>Microsoft Office PowerPoint</Application>
  <PresentationFormat>Экран (4:3)</PresentationFormat>
  <Paragraphs>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«Узнаем, какая вода».</vt:lpstr>
      <vt:lpstr>«Что в пакете?»</vt:lpstr>
      <vt:lpstr>«Тонет – не тонет, плавает»</vt:lpstr>
      <vt:lpstr>Презентация PowerPoint</vt:lpstr>
      <vt:lpstr>Презентация PowerPoint</vt:lpstr>
      <vt:lpstr>«Волшебница — вода»</vt:lpstr>
      <vt:lpstr>Презентация PowerPoint</vt:lpstr>
      <vt:lpstr>«Летающий шарик"</vt:lpstr>
      <vt:lpstr>Презентация PowerPoint</vt:lpstr>
      <vt:lpstr>«Как воду превратить в лед»</vt:lpstr>
      <vt:lpstr>«Как воду превратить в лед»</vt:lpstr>
      <vt:lpstr>«Чудесные фигурки»</vt:lpstr>
      <vt:lpstr>«Хрустальные льдинки»</vt:lpstr>
      <vt:lpstr> «Снег-снежок»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ERIK</dc:creator>
  <cp:lastModifiedBy>ERIK</cp:lastModifiedBy>
  <cp:revision>10</cp:revision>
  <dcterms:created xsi:type="dcterms:W3CDTF">2022-12-05T13:01:41Z</dcterms:created>
  <dcterms:modified xsi:type="dcterms:W3CDTF">2022-12-12T04:21:21Z</dcterms:modified>
</cp:coreProperties>
</file>