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58" r:id="rId5"/>
    <p:sldId id="283" r:id="rId6"/>
    <p:sldId id="284" r:id="rId7"/>
    <p:sldId id="260" r:id="rId8"/>
    <p:sldId id="278" r:id="rId9"/>
    <p:sldId id="261" r:id="rId10"/>
    <p:sldId id="279" r:id="rId11"/>
    <p:sldId id="262" r:id="rId12"/>
    <p:sldId id="280" r:id="rId13"/>
    <p:sldId id="263" r:id="rId14"/>
    <p:sldId id="264" r:id="rId15"/>
    <p:sldId id="282" r:id="rId16"/>
    <p:sldId id="265" r:id="rId17"/>
    <p:sldId id="281" r:id="rId18"/>
    <p:sldId id="267" r:id="rId19"/>
    <p:sldId id="268" r:id="rId20"/>
    <p:sldId id="274" r:id="rId21"/>
    <p:sldId id="275" r:id="rId22"/>
    <p:sldId id="271" r:id="rId23"/>
    <p:sldId id="269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636830D-9822-46F6-92BB-63540FDC36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405F4EB-3DD5-4EA8-8B95-E671B5C663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992888" cy="2808312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Инновационные  педагогические технологии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 ДОУ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419872" y="5301208"/>
            <a:ext cx="5472608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Воспитатель:</a:t>
            </a:r>
          </a:p>
          <a:p>
            <a:pPr algn="l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МКДОУ Нововоронежский д/с№4</a:t>
            </a:r>
          </a:p>
          <a:p>
            <a:pPr algn="l"/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Каляпина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Юлия Сергеевна.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72135"/>
            <a:ext cx="3672408" cy="1557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3898776" cy="5119710"/>
          </a:xfrm>
        </p:spPr>
        <p:txBody>
          <a:bodyPr>
            <a:normAutofit/>
          </a:bodyPr>
          <a:lstStyle/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наблюдения;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беседы;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опыты;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дидактические игры;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моделирование ситуаций;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трудовые поручения, действия.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Методы и приемы организации исследовательской деятельности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3968" y="1524000"/>
            <a:ext cx="4402832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Информационно-коммуникационные технологии получили свое естественное развитие в наш «продвинутый» век. Ситуация, когда ребенок бы не знал, что такое компьютер, практически нереальна. Дети тянутся к приобретению компьютерных навыков.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Информационно-коммуникационные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1898737" cy="1894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4402832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 помощью увлекательных программ по обучению чтению и математике, на развитие памяти и логики детей удается заинтересовать «науками».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Компьютер имеет ряд существенных преимуществ перед классическим занятием. Анимационные картинки, мелькающие на экране, притягивают ребенка, позволяют сконцентрировать внимание.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Информационно-коммуникационные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40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499992" y="1556792"/>
            <a:ext cx="4186808" cy="4896544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5">
                  <a:lumMod val="25000"/>
                </a:scheme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обеспечивают условия для развития индивидуальности ребенка.</a:t>
            </a:r>
          </a:p>
          <a:p>
            <a:pPr>
              <a:buClr>
                <a:schemeClr val="accent5">
                  <a:lumMod val="25000"/>
                </a:schemeClr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это различные сенсорные комнаты, уголки для индивидуальных игр и занятий.</a:t>
            </a:r>
          </a:p>
          <a:p>
            <a:pPr>
              <a:buClr>
                <a:schemeClr val="accent5">
                  <a:lumMod val="25000"/>
                </a:schemeClr>
              </a:buCl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э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то учет индивидуальных особенностей, интересов ребенка, его возможностей и состояния.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Личностно-ориентированные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07223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Игровые технологии — вот фундамент всего дошкольного образования. В свете ФГОС (федеральных государственных образовательных стандартов) теперь все дошкольное детство должно быть посвящено игре.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 этом, игры имеют множество познавательных, обучающих функций. Среди игровых упражнений можно выделить: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которые помогают выделять характерные признаки предметов: то есть учат сравнивать;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которые помогают обобщать предметы по определенным признакам;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которые учат ребенка отделять вымысел от реального;</a:t>
            </a: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которые воспитывают общение в коллективе, развивают быстроту реакции, смекалку и другое.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Игровые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Игровые технологии — вот фундамент всего дошкольного образования. В свете ФГОС (федеральных государственных образовательных стандартов) теперь все дошкольное детство должно быть посвящено игре.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 этом, игры имеют множество познавательных, обучающих функций.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Игровые технологии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выставка и 8 марта 0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4"/>
            <a:ext cx="3143272" cy="2357454"/>
          </a:xfrm>
          <a:prstGeom prst="pentagon">
            <a:avLst/>
          </a:prstGeom>
        </p:spPr>
      </p:pic>
      <p:pic>
        <p:nvPicPr>
          <p:cNvPr id="6" name="Рисунок 5" descr="выставка и 8 марта 051.jpg"/>
          <p:cNvPicPr>
            <a:picLocks noChangeAspect="1"/>
          </p:cNvPicPr>
          <p:nvPr/>
        </p:nvPicPr>
        <p:blipFill>
          <a:blip r:embed="rId3" cstate="print"/>
          <a:srcRect l="16158"/>
          <a:stretch>
            <a:fillRect/>
          </a:stretch>
        </p:blipFill>
        <p:spPr>
          <a:xfrm>
            <a:off x="3071802" y="4071941"/>
            <a:ext cx="2857520" cy="2556167"/>
          </a:xfrm>
          <a:prstGeom prst="hexagon">
            <a:avLst/>
          </a:prstGeom>
        </p:spPr>
      </p:pic>
      <p:pic>
        <p:nvPicPr>
          <p:cNvPr id="7" name="Рисунок 6" descr="выставка и 8 марта 0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3" y="3786191"/>
            <a:ext cx="2476518" cy="1857388"/>
          </a:xfrm>
          <a:prstGeom prst="teardrop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Фассилитированная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дискуссия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структурированная дискуссия по заявленной проблеме, позволяющая сформировать у учащихся умение рассматривать проблему с разных сторон, а. следовательно, понимать и уважать другую точку зрения, искать, анализировать и структурировать информацию из разных источников.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Образовательное путешествие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предполагает моделирование самостоятельной мыслительной, творческой и практической деятельности детей и взрослых в процессе непосредственного взаимодействия с объектами окружающего мира с целью осмысления одной или нескольких культурных доминант. (экскурсия организованная с образовательными и развивающими целями)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76834"/>
          </a:xfrm>
        </p:spPr>
        <p:txBody>
          <a:bodyPr/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Коллаж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 –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технология, способствующая позитивной динамике в совершенствовании визуальной культуры личности, предполагающая создание целостного визуального высказывания с использованием разнообразных изображений, предметов, материалов.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Инсталляция </a:t>
            </a:r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–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прием создания художественно-пространственной композиции из различных готовых материалов и форм (промышленных и бытовых предметов, природных объектов, фрагментов текстовой и визуальной информации), являющей собой художественное целое, объединенное единой идеей. Основой инсталляции является освобождение вещей от утилитарных функций, смена контекстов, что создает смысловые трансформации, игру значений.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Clr>
                <a:schemeClr val="accent3">
                  <a:lumMod val="75000"/>
                </a:schemeClr>
              </a:buCl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«ТРИЗ»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(теорию решения изобретательных задач), ставящей во главу угла творчество. ТРИЗ облекает сложный материал в легкую и доступную для ребенка форму. Дети познают мир с помощью сказок и бытовых ситуаций.</a:t>
            </a: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Лего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»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развитие личности, мышления и творческих способностей ребенка путем решения конструкторских задач с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помощю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наборов «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Лего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» и создания «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Лего-пространства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»</a:t>
            </a:r>
          </a:p>
          <a:p>
            <a:pPr>
              <a:buClr>
                <a:schemeClr val="accent3">
                  <a:lumMod val="75000"/>
                </a:schemeClr>
              </a:buClr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92696"/>
            <a:ext cx="2336794" cy="1296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93442"/>
            <a:ext cx="2510100" cy="1268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00726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Развитие  инновационной деятельности  является одним из приоритетных направлений  в работе по  повышению качества  дошкольного образования.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Цель управления инновационными процессами в ДОУ заключается в обеспечении реализации инновационных стратегий, функционирования инновационных структурных подразделений и всего педагогического коллектива для достижения высокой эффективности образования.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Современный педагог — это тот, кто постоянно развивается, самообразовывается, ищет новые пути развития и образования детей. Все это становится возможным благодаря его активной позиции и творческой составляющей.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Внедрение новых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педагогических технологий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Сказкотерапия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» -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пожалуй, самый детский метод образования и, конечно, один из самых древних. Ведь ещё наши предки, занимаясь воспитанием детей, не спешили наказать провинившегося ребенка, а рассказывали ему сказку, из которой становился ясным смысл поступка. 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«Экологического образования» (С.Н.Николаева) -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формирование у ребенка осознанно-правильного отношения к природным явлениям и объектам окружающего мира.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«Юные краеведы» -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формирование у детей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культуроведческих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и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нучных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знаний о регионе  и его особенностях</a:t>
            </a:r>
            <a:endParaRPr lang="ru-RU" b="1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«Цветные ладошки» (И.А.Лыкова) –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формирование эстетического отношения к окружающему миру и художественно-творческое развитие личности</a:t>
            </a:r>
          </a:p>
          <a:p>
            <a:pPr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Технология «</a:t>
            </a:r>
            <a:r>
              <a:rPr lang="ru-RU" b="1" i="1" dirty="0" err="1" smtClean="0">
                <a:solidFill>
                  <a:schemeClr val="accent3">
                    <a:lumMod val="75000"/>
                  </a:schemeClr>
                </a:solidFill>
              </a:rPr>
              <a:t>Гендерного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 воспитания» (А.М.Щетинина, О.И.Иванова)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– формирование личностной позиции ребенка, формирование психологических стереотипов поведения  и половой социализации ребенка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Методики, образовательные технологии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работу с государственными структурами и органами местного самоуправления,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со школой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учреждениями здравоохранения,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учреждениями  культуры,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buClr>
                <a:schemeClr val="accent3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с общественными организациями.</a:t>
            </a:r>
          </a:p>
          <a:p>
            <a:pPr lvl="0">
              <a:buClr>
                <a:schemeClr val="accent3">
                  <a:lumMod val="75000"/>
                </a:schemeClr>
              </a:buCl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Взаимодействие ДОУ с социумом включает в себя: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908720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Инновационные технологии —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социокультурных условиях. Педагогические инновации могут либо изменять процессы воспитания и обучения, либо совершенствовать. Инновационные технологии сочетают прогрессивные креативные технологии и стереотипные элементы образования, доказавшие свою эффективность в процессе педагогической деятельности. Использование инновационных технологий в дошкольных учреждениях помогает воспитывать и обучать воспитанников в духе времени. Помогает подготовить ребят к дальнейшим трудностям, связанным с их образовательным уровнем. Каждый педагог должен идти в ногу со временем, чтобы не отстать от своих воспитанников. Именно поэтому он должен находиться в постоянном поиске новых и интересных способов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9454521">
            <a:off x="571472" y="278605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accent3">
                    <a:lumMod val="75000"/>
                  </a:schemeClr>
                </a:solidFill>
              </a:rPr>
              <a:t>Спасибо за внимание!</a:t>
            </a:r>
            <a:endParaRPr lang="ru-RU" sz="88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- Инновационная образовательная деятельность – это деятельность, благодаря которой происходит развитие образовательного процесса (тогда как традиционная образовательная деятельность – это деятельность, благодаря которой обеспечивается стабильность образовательного процесса) (</a:t>
            </a:r>
            <a:r>
              <a:rPr lang="ru-RU" dirty="0" err="1" smtClean="0">
                <a:solidFill>
                  <a:schemeClr val="accent5">
                    <a:lumMod val="25000"/>
                  </a:schemeClr>
                </a:solidFill>
              </a:rPr>
              <a:t>А.А.Адамский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).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Понятие «инновация» трактуется как нововведение. В научной литературе русское слово «нововведение» определяется как целенаправленное изменение, вносящее в среду внедрения новые стабильные элементы (новшества), вызывающие переход системы из одного состояния в другое.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Технология – это целенаправленный процесс (алгоритм действий), после выполнения которого получается тот или иной результат.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endParaRPr lang="ru-RU" dirty="0" smtClean="0">
              <a:solidFill>
                <a:schemeClr val="accent5">
                  <a:lumMod val="25000"/>
                </a:schemeClr>
              </a:solidFill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Следовательно инновационная педагогическая технология -  это определенные действия педагога, вносящие целенаправленные изменения в образовательную деятельность  и позволяющие получить определенный педагогический результат, в виде приобретенных детьми компетенций (присвоенных ими знаний, </a:t>
            </a:r>
            <a:r>
              <a:rPr lang="ru-RU" dirty="0" err="1" smtClean="0">
                <a:solidFill>
                  <a:schemeClr val="accent5">
                    <a:lumMod val="25000"/>
                  </a:schemeClr>
                </a:solidFill>
              </a:rPr>
              <a:t>умениний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 и навыков).</a:t>
            </a:r>
          </a:p>
          <a:p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Инновационные  педагогические  технологии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здоровьесберегающие технологии;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технологии проектной деятельности;</a:t>
            </a:r>
          </a:p>
          <a:p>
            <a:pPr lvl="0"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технологии исследовательской деятельности;</a:t>
            </a:r>
          </a:p>
          <a:p>
            <a:pPr lvl="0"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информационно-коммуникационные технологии;</a:t>
            </a:r>
          </a:p>
          <a:p>
            <a:pPr lvl="0"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личностно-ориентированные технологии;</a:t>
            </a:r>
          </a:p>
          <a:p>
            <a:pPr lvl="0">
              <a:buClr>
                <a:schemeClr val="tx1"/>
              </a:buClr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accent5">
                    <a:lumMod val="25000"/>
                  </a:schemeClr>
                </a:solidFill>
              </a:rPr>
              <a:t>игровые технологии.</a:t>
            </a:r>
          </a:p>
          <a:p>
            <a:endParaRPr lang="ru-RU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Виды инновационных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педагогических технологий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lnSpc>
                <a:spcPct val="107000"/>
              </a:lnSpc>
              <a:spcBef>
                <a:spcPts val="0"/>
              </a:spcBef>
            </a:pPr>
            <a:r>
              <a:rPr lang="ru-RU" sz="3600" b="1" spc="0" dirty="0">
                <a:ln>
                  <a:noFill/>
                </a:ln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Определите технологию</a:t>
            </a:r>
            <a:br>
              <a:rPr lang="ru-RU" sz="3600" b="1" spc="0" dirty="0">
                <a:ln>
                  <a:noFill/>
                </a:ln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435280" cy="5112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857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316691"/>
            <a:ext cx="8208912" cy="2646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cs typeface="Times New Roman" pitchFamily="18" charset="0"/>
              </a:rPr>
              <a:t>Здоровьесберегающие</a:t>
            </a:r>
            <a:r>
              <a:rPr kumimoji="0" lang="ru-RU" altLang="ru-RU" sz="36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+mj-lt"/>
                <a:cs typeface="Times New Roman" pitchFamily="18" charset="0"/>
              </a:rPr>
              <a:t> технологии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PFSquareSansPro"/>
                <a:cs typeface="Times New Roman" pitchFamily="18" charset="0"/>
              </a:rPr>
              <a:t>В дошкольном учреждении используется принцип мер и направлений, помогающих улучшить состояние здоровья каждого ребенка в отдельности: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endParaRPr kumimoji="0" lang="ru-RU" altLang="ru-RU" sz="1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PFSquareSansPro"/>
                <a:cs typeface="Times New Roman" pitchFamily="18" charset="0"/>
              </a:rPr>
              <a:t>Привычки по поддержанию здорового образа жизни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sz="1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PFSquareSansPro"/>
                <a:cs typeface="Times New Roman" pitchFamily="18" charset="0"/>
              </a:rPr>
              <a:t>Увеличение уровня физической активности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ru-RU" altLang="ru-RU" sz="19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PFSquareSansPro"/>
                <a:cs typeface="Times New Roman" pitchFamily="18" charset="0"/>
              </a:rPr>
              <a:t>Профилактические меры по предупреждению вирусных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2" descr="https://thumb.tildacdn.com/tild6562-3736-4436-b734-353461383464/-/resize/80x/-/format/webp/photo.png"/>
          <p:cNvSpPr>
            <a:spLocks noChangeAspect="1" noChangeArrowheads="1"/>
          </p:cNvSpPr>
          <p:nvPr/>
        </p:nvSpPr>
        <p:spPr bwMode="auto">
          <a:xfrm>
            <a:off x="4572000" y="-1905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" descr="https://thumb.tildacdn.com/tild6161-3233-4461-b338-666237616363/-/resize/80x/-/format/webp/photo.png"/>
          <p:cNvSpPr>
            <a:spLocks noChangeAspect="1" noChangeArrowheads="1"/>
          </p:cNvSpPr>
          <p:nvPr/>
        </p:nvSpPr>
        <p:spPr bwMode="auto">
          <a:xfrm>
            <a:off x="4572000" y="3286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thumb.tildacdn.com/tild6663-3430-4564-b962-653235343634/-/resize/80x/-/format/webp/photo.png"/>
          <p:cNvSpPr>
            <a:spLocks noChangeAspect="1" noChangeArrowheads="1"/>
          </p:cNvSpPr>
          <p:nvPr/>
        </p:nvSpPr>
        <p:spPr bwMode="auto">
          <a:xfrm>
            <a:off x="4572000" y="847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2936591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PFSquareSansPro"/>
            </a:endParaRPr>
          </a:p>
          <a:p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Это 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лишь основные ориентиры в работе педагогов по улучшению состояния здоровья детей.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Эти действия реализуются посредством нескольких методов: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‣ формирование здоровой среды, в которой каждый воспитатель направляет свою деятельность на прививание ребенку правильных привычек (закаливание, выполнение физической нагрузки);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‣ контроль питания;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‣ мониторинг физических и психических показателей у детей;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‣ применение новейших видов терапии — цветовая, артистическая,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сказкотерапия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.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PFSquareSansPro"/>
              </a:rPr>
              <a:t>С детства детям прививают любовь и здоровое отношение к спорту и любой физической активности.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2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</a:rPr>
              <a:t>Проектная деятельность </a:t>
            </a:r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в детском саду реализуется ребенком совместно с педагогом. Цель — работа над проблемой, в результате которой ребенок получает ответы на вопросы.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Технологии проектной деятельности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93592"/>
            <a:ext cx="1944215" cy="2646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067944" y="1052736"/>
            <a:ext cx="5076056" cy="5519536"/>
          </a:xfrm>
        </p:spPr>
        <p:txBody>
          <a:bodyPr>
            <a:normAutofit fontScale="92500"/>
          </a:bodyPr>
          <a:lstStyle/>
          <a:p>
            <a:pPr lvl="0"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 количеству участников: индивидуальные, парные, групповые, фронтальные;</a:t>
            </a:r>
          </a:p>
          <a:p>
            <a:pPr lvl="0"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 продолжительности: краткосрочные, средней продолжительности, долгосрочные;</a:t>
            </a:r>
          </a:p>
          <a:p>
            <a:pPr lvl="0"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 приоритетному методу: творческие, игровые, исследовательские, информационные;</a:t>
            </a:r>
          </a:p>
          <a:p>
            <a:pPr lvl="0">
              <a:buClr>
                <a:schemeClr val="accent5">
                  <a:lumMod val="25000"/>
                </a:schemeClr>
              </a:buCl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 тематике: включают семью ребенка, природу, общество, культурные ценности и другое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Проекты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различаются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4" descr="fairyt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3577234" cy="2303458"/>
          </a:xfrm>
          <a:prstGeom prst="flowChartDocumen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2928934"/>
            <a:ext cx="3214710" cy="923330"/>
          </a:xfrm>
          <a:prstGeom prst="rect">
            <a:avLst/>
          </a:prstGeom>
          <a:solidFill>
            <a:schemeClr val="tx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«Кто такие рыцари?» индивидуальный исследовательский проект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8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19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Исследовательская деятельность ребенку помогает выявлять актуальную проблему и посредством ряда действий ее решить. При этом ребенок подобно ученому проводит исследования, ставит эксперименты.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Технологии   исследовательской деятельности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16">
      <a:dk1>
        <a:sysClr val="windowText" lastClr="000000"/>
      </a:dk1>
      <a:lt1>
        <a:sysClr val="window" lastClr="FFFFFF"/>
      </a:lt1>
      <a:dk2>
        <a:srgbClr val="36FF91"/>
      </a:dk2>
      <a:lt2>
        <a:srgbClr val="FEFAC9"/>
      </a:lt2>
      <a:accent1>
        <a:srgbClr val="BCFFDA"/>
      </a:accent1>
      <a:accent2>
        <a:srgbClr val="C00000"/>
      </a:accent2>
      <a:accent3>
        <a:srgbClr val="7153A0"/>
      </a:accent3>
      <a:accent4>
        <a:srgbClr val="D092A7"/>
      </a:accent4>
      <a:accent5>
        <a:srgbClr val="D1BCE1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581</TotalTime>
  <Words>1179</Words>
  <Application>Microsoft Office PowerPoint</Application>
  <PresentationFormat>Экран (4:3)</PresentationFormat>
  <Paragraphs>94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Инновационные  педагогические технологии  в ДОУ</vt:lpstr>
      <vt:lpstr>Внедрение новых  педагогических технологий </vt:lpstr>
      <vt:lpstr>Инновационные  педагогические  технологии</vt:lpstr>
      <vt:lpstr>Виды инновационных  педагогических технологий</vt:lpstr>
      <vt:lpstr>Определите технологию </vt:lpstr>
      <vt:lpstr>Презентация PowerPoint</vt:lpstr>
      <vt:lpstr>Технологии проектной деятельности</vt:lpstr>
      <vt:lpstr>Проекты  различаются: </vt:lpstr>
      <vt:lpstr> Технологии   исследовательской деятельности</vt:lpstr>
      <vt:lpstr> Методы и приемы организации исследовательской деятельности:</vt:lpstr>
      <vt:lpstr>Информационно-коммуникационные технологии</vt:lpstr>
      <vt:lpstr>Информационно-коммуникационные технологии</vt:lpstr>
      <vt:lpstr>Личностно-ориентированные технологии</vt:lpstr>
      <vt:lpstr>Игровые технологии</vt:lpstr>
      <vt:lpstr>Игровые технологии</vt:lpstr>
      <vt:lpstr>Методики, образовательные технологии</vt:lpstr>
      <vt:lpstr>Методики, образовательные технологии</vt:lpstr>
      <vt:lpstr>Методики, образовательные технологии</vt:lpstr>
      <vt:lpstr>Методики, образовательные технологии</vt:lpstr>
      <vt:lpstr>Методики, образовательные технологии</vt:lpstr>
      <vt:lpstr>Методики, образовательные технологии</vt:lpstr>
      <vt:lpstr>Взаимодействие ДОУ с социумом включает в себя: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 педагогические технологии  в ДОУ</dc:title>
  <dc:creator>Admin</dc:creator>
  <cp:lastModifiedBy>user</cp:lastModifiedBy>
  <cp:revision>56</cp:revision>
  <dcterms:created xsi:type="dcterms:W3CDTF">2015-11-24T07:40:22Z</dcterms:created>
  <dcterms:modified xsi:type="dcterms:W3CDTF">2022-12-12T12:37:05Z</dcterms:modified>
</cp:coreProperties>
</file>