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8" r:id="rId3"/>
    <p:sldId id="287" r:id="rId4"/>
    <p:sldId id="288" r:id="rId5"/>
    <p:sldId id="289" r:id="rId6"/>
    <p:sldId id="263" r:id="rId7"/>
    <p:sldId id="271" r:id="rId8"/>
    <p:sldId id="265" r:id="rId9"/>
    <p:sldId id="267" r:id="rId10"/>
    <p:sldId id="270" r:id="rId11"/>
    <p:sldId id="274" r:id="rId12"/>
    <p:sldId id="277" r:id="rId13"/>
    <p:sldId id="275" r:id="rId14"/>
    <p:sldId id="280" r:id="rId15"/>
    <p:sldId id="283" r:id="rId16"/>
    <p:sldId id="2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718" autoAdjust="0"/>
  </p:normalViewPr>
  <p:slideViewPr>
    <p:cSldViewPr>
      <p:cViewPr varScale="1">
        <p:scale>
          <a:sx n="86" d="100"/>
          <a:sy n="86" d="100"/>
        </p:scale>
        <p:origin x="-10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B627D-28DE-4E4A-A863-396D38E23755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E4695-2C66-425C-92DB-1A961A265B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B627D-28DE-4E4A-A863-396D38E23755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E4695-2C66-425C-92DB-1A961A265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B627D-28DE-4E4A-A863-396D38E23755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E4695-2C66-425C-92DB-1A961A265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B627D-28DE-4E4A-A863-396D38E23755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E4695-2C66-425C-92DB-1A961A265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B627D-28DE-4E4A-A863-396D38E23755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E4695-2C66-425C-92DB-1A961A265B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B627D-28DE-4E4A-A863-396D38E23755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E4695-2C66-425C-92DB-1A961A265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B627D-28DE-4E4A-A863-396D38E23755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E4695-2C66-425C-92DB-1A961A265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B627D-28DE-4E4A-A863-396D38E23755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E4695-2C66-425C-92DB-1A961A265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B627D-28DE-4E4A-A863-396D38E23755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E4695-2C66-425C-92DB-1A961A265B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B627D-28DE-4E4A-A863-396D38E23755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E4695-2C66-425C-92DB-1A961A265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B627D-28DE-4E4A-A863-396D38E23755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E4695-2C66-425C-92DB-1A961A265B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47B627D-28DE-4E4A-A863-396D38E23755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BE4695-2C66-425C-92DB-1A961A265B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48" y="2714620"/>
            <a:ext cx="3996696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Ирина Петровна </a:t>
            </a:r>
            <a:b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effectLst/>
                <a:latin typeface="Times New Roman" pitchFamily="18" charset="0"/>
                <a:cs typeface="Times New Roman" pitchFamily="18" charset="0"/>
              </a:rPr>
              <a:t>Токмакова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7" descr="Токмакова 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357166"/>
            <a:ext cx="2857520" cy="400052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57422" y="5072074"/>
            <a:ext cx="43831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«Детей надо любить…»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357166"/>
            <a:ext cx="8358246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«Весело и грустно»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928662" y="1071546"/>
            <a:ext cx="2428892" cy="264320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sz="3200" i="1" dirty="0" smtClean="0"/>
          </a:p>
          <a:p>
            <a:pPr>
              <a:buNone/>
            </a:pPr>
            <a:r>
              <a:rPr lang="ru-RU" sz="3200" i="1" dirty="0" smtClean="0"/>
              <a:t>Ночью темень.</a:t>
            </a:r>
          </a:p>
          <a:p>
            <a:pPr>
              <a:buNone/>
            </a:pPr>
            <a:r>
              <a:rPr lang="ru-RU" sz="3200" i="1" dirty="0" smtClean="0"/>
              <a:t>Ночью тишь.</a:t>
            </a:r>
          </a:p>
          <a:p>
            <a:pPr>
              <a:buNone/>
            </a:pPr>
            <a:r>
              <a:rPr lang="ru-RU" sz="3200" i="1" dirty="0" smtClean="0"/>
              <a:t>Рыбка, рыбка,</a:t>
            </a:r>
          </a:p>
          <a:p>
            <a:pPr>
              <a:buNone/>
            </a:pPr>
            <a:r>
              <a:rPr lang="ru-RU" sz="3200" i="1" dirty="0" smtClean="0"/>
              <a:t> где ты спишь?</a:t>
            </a:r>
            <a:endParaRPr lang="ru-RU" sz="3200" dirty="0"/>
          </a:p>
        </p:txBody>
      </p:sp>
      <p:pic>
        <p:nvPicPr>
          <p:cNvPr id="4098" name="Picture 2" descr="C:\Users\Надежда\Desktop\Мои рисунки       (мой архив)\Токмакова\Токмакова 01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357430"/>
            <a:ext cx="2913277" cy="407196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85984" y="4000504"/>
            <a:ext cx="29289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Чьи там крики у пруда?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КВАсу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КВАсу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нам сюда!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КВА, КВА,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КВАсу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простоКВАши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Надоела нам вода!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Аля, </a:t>
            </a:r>
            <a:r>
              <a:rPr lang="ru-RU" sz="3200" b="1" dirty="0" err="1" smtClean="0">
                <a:effectLst/>
                <a:latin typeface="Times New Roman" pitchFamily="18" charset="0"/>
                <a:cs typeface="Times New Roman" pitchFamily="18" charset="0"/>
              </a:rPr>
              <a:t>Кляксич</a:t>
            </a: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 и буква « А»</a:t>
            </a:r>
            <a:endParaRPr lang="ru-RU" sz="32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Надежда\Desktop\Мои рисунки       (мой архив)\Токмакова\Токмакова 0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214942" y="2857496"/>
            <a:ext cx="3357562" cy="3357562"/>
          </a:xfrm>
          <a:prstGeom prst="rect">
            <a:avLst/>
          </a:prstGeom>
          <a:noFill/>
        </p:spPr>
      </p:pic>
      <p:pic>
        <p:nvPicPr>
          <p:cNvPr id="4" name="Picture 2" descr="C:\Users\Надежда\Desktop\Мои рисунки       (мой архив)\Токмакова\Токмакова 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285860"/>
            <a:ext cx="2714644" cy="3758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/>
          <a:lstStyle/>
          <a:p>
            <a:pPr algn="ctr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Может, нуль не виноват?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Надежда\Desktop\Мои рисунки       (мой архив)\Токмакова\Токмаков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481137"/>
            <a:ext cx="3630941" cy="5038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071546"/>
            <a:ext cx="6215106" cy="640080"/>
          </a:xfrm>
        </p:spPr>
        <p:txBody>
          <a:bodyPr/>
          <a:lstStyle/>
          <a:p>
            <a:r>
              <a:rPr lang="ru-RU" dirty="0" smtClean="0"/>
              <a:t>От одного до десяти…</a:t>
            </a:r>
            <a:endParaRPr lang="ru-RU" dirty="0"/>
          </a:p>
        </p:txBody>
      </p:sp>
      <p:pic>
        <p:nvPicPr>
          <p:cNvPr id="8194" name="Picture 2" descr="C:\Users\Надежда\Desktop\Мои рисунки       (мой архив)\Токмакова\Токмакова 00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28662" y="2143116"/>
            <a:ext cx="3248526" cy="4114800"/>
          </a:xfrm>
          <a:prstGeom prst="rect">
            <a:avLst/>
          </a:prstGeom>
          <a:noFill/>
        </p:spPr>
      </p:pic>
      <p:pic>
        <p:nvPicPr>
          <p:cNvPr id="8195" name="Picture 3" descr="C:\Users\Надежда\Desktop\Мои рисунки       (мой архив)\Токмакова\Токмакова 00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286380" y="1928802"/>
            <a:ext cx="3138407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Надежда\Desktop\Мои рисунки       (мой архив)\Токмакова\Токмакова 00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928670"/>
            <a:ext cx="3789071" cy="4857784"/>
          </a:xfrm>
          <a:prstGeom prst="rect">
            <a:avLst/>
          </a:prstGeom>
          <a:noFill/>
        </p:spPr>
      </p:pic>
      <p:pic>
        <p:nvPicPr>
          <p:cNvPr id="10243" name="Picture 3" descr="C:\Users\Надежда\Desktop\Мои рисунки       (мой архив)\Токмакова\Токмакова 01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3438" y="928670"/>
            <a:ext cx="3916023" cy="486856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85852" y="183500"/>
            <a:ext cx="678661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4500" b="1" dirty="0" smtClean="0">
                <a:solidFill>
                  <a:srgbClr val="4F271C">
                    <a:satMod val="13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Вечерняя сказка</a:t>
            </a:r>
            <a:endParaRPr lang="ru-RU" sz="4500" b="1" dirty="0">
              <a:solidFill>
                <a:srgbClr val="4F271C">
                  <a:satMod val="130000"/>
                </a:srgb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64294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Повести –сказки о ребятах и для ребят</a:t>
            </a: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14348" y="5572140"/>
            <a:ext cx="3357586" cy="711518"/>
          </a:xfrm>
        </p:spPr>
        <p:txBody>
          <a:bodyPr/>
          <a:lstStyle/>
          <a:p>
            <a:r>
              <a:rPr lang="ru-RU" dirty="0" smtClean="0"/>
              <a:t>«Счастливо, Ивушкин!»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929190" y="5572140"/>
            <a:ext cx="4023360" cy="640080"/>
          </a:xfrm>
        </p:spPr>
        <p:txBody>
          <a:bodyPr/>
          <a:lstStyle/>
          <a:p>
            <a:r>
              <a:rPr lang="ru-RU" dirty="0" smtClean="0"/>
              <a:t>«Маруся еще вернется»</a:t>
            </a:r>
            <a:endParaRPr lang="ru-RU" dirty="0"/>
          </a:p>
        </p:txBody>
      </p:sp>
      <p:pic>
        <p:nvPicPr>
          <p:cNvPr id="13314" name="Picture 2" descr="C:\Users\Надежда\Desktop\Мои рисунки       (мой архив)\Токмакова\Токмакова 01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00100" y="1285860"/>
            <a:ext cx="2788128" cy="4007934"/>
          </a:xfrm>
          <a:prstGeom prst="rect">
            <a:avLst/>
          </a:prstGeom>
          <a:noFill/>
        </p:spPr>
      </p:pic>
      <p:pic>
        <p:nvPicPr>
          <p:cNvPr id="13315" name="Picture 3" descr="C:\Users\Надежда\Desktop\Мои рисунки       (мой архив)\Токмакова\Токмакова 01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143504" y="1285860"/>
            <a:ext cx="3429495" cy="4001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72198" y="4786322"/>
            <a:ext cx="25717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Умерла 5 апреля 2018 года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(89 лет).</a:t>
            </a:r>
            <a:endParaRPr lang="ru-RU" dirty="0" smtClean="0"/>
          </a:p>
        </p:txBody>
      </p:sp>
      <p:pic>
        <p:nvPicPr>
          <p:cNvPr id="2050" name="Picture 2" descr="C:\Users\Семья\Desktop\Токмакова умерл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86446" y="428604"/>
            <a:ext cx="3029416" cy="3976109"/>
          </a:xfrm>
          <a:prstGeom prst="rect">
            <a:avLst/>
          </a:prstGeom>
          <a:noFill/>
        </p:spPr>
      </p:pic>
      <p:pic>
        <p:nvPicPr>
          <p:cNvPr id="2051" name="Picture 3" descr="C:\Users\Семья\Desktop\tokmakov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500042"/>
            <a:ext cx="3747086" cy="56256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Знакомьтесь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1285852" y="1524000"/>
            <a:ext cx="3857652" cy="466344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Ирина Петровна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Токмакова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детская писательница.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Родилась в Москве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марта 1929 года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4" name="Содержимое 13" descr="i_tokmakova_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00694" y="428604"/>
            <a:ext cx="3055813" cy="54569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4400" b="1" dirty="0" smtClean="0">
                <a:solidFill>
                  <a:srgbClr val="4F271C">
                    <a:satMod val="130000"/>
                  </a:srgbClr>
                </a:solidFill>
              </a:rPr>
              <a:t>Её родители</a:t>
            </a:r>
            <a:br>
              <a:rPr lang="ru-RU" sz="4400" b="1" dirty="0" smtClean="0">
                <a:solidFill>
                  <a:srgbClr val="4F271C">
                    <a:satMod val="130000"/>
                  </a:srgb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00100" y="1524000"/>
            <a:ext cx="3857652" cy="466344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Отец 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Пётр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Карпович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Мануков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Карапетович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Манукян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(1901—1971)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армянин, инженер-электротехник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628" y="1524000"/>
            <a:ext cx="4143372" cy="466344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Мать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Лидия Александровна Дилигенская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(1905—1985)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русская, из семьи священнослужителей, детский врач, заведовала «Домом подкидышей»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274320"/>
            <a:ext cx="3857652" cy="7257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Семья</a:t>
            </a:r>
            <a:endParaRPr lang="ru-RU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357166"/>
            <a:ext cx="3136392" cy="5830274"/>
          </a:xfrm>
        </p:spPr>
        <p:txBody>
          <a:bodyPr/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Муж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Токмаков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художник-иллюстратор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071546"/>
            <a:ext cx="3657600" cy="3071834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Сын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Василий Львович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писатель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Семья\Desktop\муж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857496"/>
            <a:ext cx="2143120" cy="2857493"/>
          </a:xfrm>
          <a:prstGeom prst="rect">
            <a:avLst/>
          </a:prstGeom>
          <a:noFill/>
        </p:spPr>
      </p:pic>
      <p:pic>
        <p:nvPicPr>
          <p:cNvPr id="1028" name="Picture 4" descr="C:\Users\Семья\Desktop\вас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643182"/>
            <a:ext cx="2901425" cy="1643074"/>
          </a:xfrm>
          <a:prstGeom prst="rect">
            <a:avLst/>
          </a:prstGeom>
          <a:noFill/>
        </p:spPr>
      </p:pic>
      <p:pic>
        <p:nvPicPr>
          <p:cNvPr id="1029" name="Picture 5" descr="C:\Users\Семья\Desktop\сын книг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4429132"/>
            <a:ext cx="2643206" cy="19824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357166"/>
            <a:ext cx="7136920" cy="607223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Стихи Ирина начала писать очень рано. Уже будучи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первоклассницей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написала стихи об Испании, где тогда шла война.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Окончив школу с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золотой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медалью, она поступила на филологический факультет в МГУ, окончила его с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красным дипломом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пошла учиться дальше в аспирантуру.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Её ждала преподавательская и научная деятельность. Она владела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английским, шведским и армянским языками.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7158" y="214290"/>
            <a:ext cx="3900486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«Сосны шумят»</a:t>
            </a: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>
          <a:xfrm>
            <a:off x="285720" y="5072074"/>
            <a:ext cx="3929090" cy="114300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Автобиографическая</a:t>
            </a:r>
          </a:p>
          <a:p>
            <a:pPr algn="ctr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повесть «Сосны шумят»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адежда\Desktop\Мои рисунки       (мой архив)\Токмакова\Токмакова 01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142984"/>
            <a:ext cx="3386212" cy="3694050"/>
          </a:xfrm>
          <a:prstGeom prst="rect">
            <a:avLst/>
          </a:prstGeom>
          <a:noFill/>
        </p:spPr>
      </p:pic>
      <p:pic>
        <p:nvPicPr>
          <p:cNvPr id="11" name="Picture 2" descr="C:\Users\Надежда\Desktop\Мои рисунки       (мой архив)\Токмакова\Токмакова 011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143504" y="1134974"/>
            <a:ext cx="3013683" cy="3722785"/>
          </a:xfrm>
          <a:prstGeom prst="rect">
            <a:avLst/>
          </a:prstGeom>
          <a:noFill/>
          <a:ln w="10795">
            <a:solidFill>
              <a:schemeClr val="bg1"/>
            </a:solidFill>
            <a:prstDash val="dash"/>
            <a:miter lim="800000"/>
          </a:ln>
        </p:spPr>
      </p:pic>
      <p:sp>
        <p:nvSpPr>
          <p:cNvPr id="12" name="Заголовок 4"/>
          <p:cNvSpPr txBox="1">
            <a:spLocks/>
          </p:cNvSpPr>
          <p:nvPr/>
        </p:nvSpPr>
        <p:spPr>
          <a:xfrm>
            <a:off x="4286248" y="285728"/>
            <a:ext cx="4614866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«Деревья»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57752" y="5143512"/>
            <a:ext cx="4000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Книгу иллюстрировал муж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Лев Александрович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Токмаков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>
          <a:xfrm>
            <a:off x="500034" y="3214686"/>
            <a:ext cx="2900354" cy="29597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	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Маленькая яблонька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 меня в саду,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Белая-пребелая,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Вся стоит в цвету.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Я надела платьице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 белою каймой.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Маленькая яблонька,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Подружись со мной.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786314" y="3857628"/>
            <a:ext cx="32861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Сосны до неба хотят дорасти,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Небо ветвями хотят подмести,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Чтобы в течение года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Ясной стояла погода.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429256" y="357166"/>
            <a:ext cx="30003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Ели на опушке-</a:t>
            </a: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До небес макушки</a:t>
            </a: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Слушают, молчат,</a:t>
            </a: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Смотрят на внучат.</a:t>
            </a: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 внучата – елочки,</a:t>
            </a: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Тонкие иголочки-</a:t>
            </a: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 лесных ворот</a:t>
            </a: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Водят хоровод.</a:t>
            </a:r>
          </a:p>
        </p:txBody>
      </p:sp>
      <p:pic>
        <p:nvPicPr>
          <p:cNvPr id="14" name="Picture 4" descr="0_51766_15f5ed49_L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57206" y="285729"/>
            <a:ext cx="2143158" cy="2857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3600" dirty="0" smtClean="0"/>
              <a:t> 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571480"/>
            <a:ext cx="28575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Купите лук, зеленый лук,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Петрушку и морковку,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Купите нашу девочку,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Шалунью и плутовку…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14810" y="4714884"/>
            <a:ext cx="46434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Ирина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Токмакова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переводила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стихи поэтов разных стран: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Индии, Армении, Молдавии,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Англии, Польши, Германии.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Надежда\Desktop\Мои рисунки       (мой архив)\Токмакова\Токмакова 013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286248" y="428604"/>
            <a:ext cx="4572032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«Крошка </a:t>
            </a:r>
            <a:r>
              <a:rPr lang="ru-RU" sz="3200" dirty="0" err="1" smtClean="0">
                <a:effectLst/>
                <a:latin typeface="Times New Roman" pitchFamily="18" charset="0"/>
                <a:cs typeface="Times New Roman" pitchFamily="18" charset="0"/>
              </a:rPr>
              <a:t>Вилли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/>
                <a:latin typeface="Times New Roman" pitchFamily="18" charset="0"/>
                <a:cs typeface="Times New Roman" pitchFamily="18" charset="0"/>
              </a:rPr>
              <a:t>Винки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» </a:t>
            </a: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Надежда\Desktop\Мои рисунки       (мой архив)\Токмакова\Токмакова 00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7"/>
            <a:ext cx="3857652" cy="4929221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Крошка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Вилли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Винки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Ходит и глядит: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не снял ботинки,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еще не спит. 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157</TotalTime>
  <Words>315</Words>
  <Application>Microsoft Office PowerPoint</Application>
  <PresentationFormat>Экран (4:3)</PresentationFormat>
  <Paragraphs>96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Ирина Петровна  Токмакова</vt:lpstr>
      <vt:lpstr>Знакомьтесь</vt:lpstr>
      <vt:lpstr>Её родители </vt:lpstr>
      <vt:lpstr>Семья</vt:lpstr>
      <vt:lpstr>Слайд 5</vt:lpstr>
      <vt:lpstr>«Сосны шумят»</vt:lpstr>
      <vt:lpstr>Слайд 7</vt:lpstr>
      <vt:lpstr>Слайд 8</vt:lpstr>
      <vt:lpstr>«Крошка Вилли Винки» </vt:lpstr>
      <vt:lpstr>«Весело и грустно»</vt:lpstr>
      <vt:lpstr>Аля, Кляксич и буква « А»</vt:lpstr>
      <vt:lpstr>Может, нуль не виноват?</vt:lpstr>
      <vt:lpstr>Слайд 13</vt:lpstr>
      <vt:lpstr>Слайд 14</vt:lpstr>
      <vt:lpstr>Повести –сказки о ребятах и для ребят</vt:lpstr>
      <vt:lpstr>Слайд 16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Ирина Токмакова</dc:title>
  <dc:creator>Надежда</dc:creator>
  <cp:lastModifiedBy>Семья</cp:lastModifiedBy>
  <cp:revision>42</cp:revision>
  <dcterms:created xsi:type="dcterms:W3CDTF">2011-12-06T20:50:47Z</dcterms:created>
  <dcterms:modified xsi:type="dcterms:W3CDTF">2021-03-19T16:51:49Z</dcterms:modified>
</cp:coreProperties>
</file>