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20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D94D9-E107-4506-8537-6DD6CFC6E50C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prezentaciya-na-temu-interesnie-fakti-iz-istorii-deneg-i-pokupok-v-vi-vekah-1894646.html)-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93610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Как появились деньги 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poradu.pp.ua/uploads/posts/2016-02/analogi-nstrukcya-respibrona-vdguki-pokupcv_933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304339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6" name="Picture 2" descr="https://media.istockphoto.com/vectors/hand-holding-a-wallet-or-purse-full-of-money-vector-id472725934?k=6&amp;m=472725934&amp;s=612x612&amp;w=0&amp;h=q4FAul-plXl90kaMFxmjGkHt0gZEPZMFTbllTNQqimM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916833"/>
            <a:ext cx="4560540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75856" y="5661248"/>
            <a:ext cx="56166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для ООД по финансовой грамотности  дошкольников воспитатель </a:t>
            </a:r>
            <a:r>
              <a:rPr lang="ru-RU" sz="2000" dirty="0" err="1" smtClean="0"/>
              <a:t>Клементьева</a:t>
            </a:r>
            <a:r>
              <a:rPr lang="ru-RU" sz="2000" dirty="0" smtClean="0"/>
              <a:t> В.А.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Первые бумажные деньги начали печатать в Китае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s://ds02.infourok.ru/uploads/ex/0382/00087b79-f527893c/img1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Современные российские  деньги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images.myshared.ru/26/1283405/slide_1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Источники поиска: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800" dirty="0" smtClean="0">
                <a:hlinkClick r:id="rId2"/>
              </a:rPr>
              <a:t>https://infourok.ru/prezentaciya-na-temu-interesnie-fakti-iz-istorii-deneg-i-pokupok-v-vi-vekah-1894646.html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)-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инфоурок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Яндекс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ру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media.npr.org/assets/img/2010/12/09/yap_wide-412d287159d04fad716e48d0b70267820eaa26e4.jpg?s=14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200800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15616" y="332656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Каменные деньги: мелкие и очень большие. Исландия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dn01.ru/files/users/images/46/36/4636e3f87d92640c314ff5c5dba3816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76672"/>
            <a:ext cx="5168359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gya-nikolaev.ru/static/up/images/kartinki-19/sol_more_crimea(1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210572" cy="4437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Соль вместо денег использовали в Африке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Раковины каури использовались в Китае, Индии, Африке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s://www.ammonit.ru/upload/foto/2750/137055106017958-big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Руси «товарными» деньгами служили шкуры куниц, соболей, белок, лисиц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krasnoyarsk.doski.ru/i/81/42/381428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95437" y="1629569"/>
            <a:ext cx="5953125" cy="4467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Древнем Египте появились отчеканенные монеты из золота, серебра и меди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zele.ru/images/2009/12/10/egypt-gold-coins-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38250" y="1786731"/>
            <a:ext cx="6667500" cy="415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Руси первыми деньгами служили серебряные слитки-гривны, отрубленная часть гривны - рубль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www.uralprombank.ru/files/images/eksponat_22.litovskajagrivna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47768" y="2407758"/>
            <a:ext cx="3648463" cy="2910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Монетка с изображением всадника с копьём называлась копейка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tc001-ru.1gb.ru/hr/money/data/img/tmp/dng_grivna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43250" y="2434431"/>
            <a:ext cx="28575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110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Как появились деньги ?</vt:lpstr>
      <vt:lpstr>Слайд 2</vt:lpstr>
      <vt:lpstr>Слайд 3</vt:lpstr>
      <vt:lpstr>Соль вместо денег использовали в Африке</vt:lpstr>
      <vt:lpstr>Раковины каури использовались в Китае, Индии, Африке</vt:lpstr>
      <vt:lpstr>На Руси «товарными» деньгами служили шкуры куниц, соболей, белок, лисиц</vt:lpstr>
      <vt:lpstr>В Древнем Египте появились отчеканенные монеты из золота, серебра и меди</vt:lpstr>
      <vt:lpstr>На Руси первыми деньгами служили серебряные слитки-гривны, отрубленная часть гривны - рубль</vt:lpstr>
      <vt:lpstr>Монетка с изображением всадника с копьём называлась копейка</vt:lpstr>
      <vt:lpstr>Первые бумажные деньги начали печатать в Китае</vt:lpstr>
      <vt:lpstr>Современные российские  деньги</vt:lpstr>
      <vt:lpstr>Слайд 12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деньги</dc:title>
  <dc:creator>RePack by SPecialiST</dc:creator>
  <cp:lastModifiedBy>RePack by SPecialiST</cp:lastModifiedBy>
  <cp:revision>6</cp:revision>
  <dcterms:created xsi:type="dcterms:W3CDTF">2018-04-22T00:36:15Z</dcterms:created>
  <dcterms:modified xsi:type="dcterms:W3CDTF">2018-04-22T01:30:01Z</dcterms:modified>
</cp:coreProperties>
</file>