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4B8AC-20DC-49BB-A578-6592EA30C37A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7102B-ED13-439F-8E0A-79BDC1AA62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525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4B8AC-20DC-49BB-A578-6592EA30C37A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7102B-ED13-439F-8E0A-79BDC1AA62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869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4B8AC-20DC-49BB-A578-6592EA30C37A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7102B-ED13-439F-8E0A-79BDC1AA62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455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4B8AC-20DC-49BB-A578-6592EA30C37A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7102B-ED13-439F-8E0A-79BDC1AA62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657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4B8AC-20DC-49BB-A578-6592EA30C37A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7102B-ED13-439F-8E0A-79BDC1AA62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188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4B8AC-20DC-49BB-A578-6592EA30C37A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7102B-ED13-439F-8E0A-79BDC1AA62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796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4B8AC-20DC-49BB-A578-6592EA30C37A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7102B-ED13-439F-8E0A-79BDC1AA62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665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4B8AC-20DC-49BB-A578-6592EA30C37A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7102B-ED13-439F-8E0A-79BDC1AA62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473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4B8AC-20DC-49BB-A578-6592EA30C37A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7102B-ED13-439F-8E0A-79BDC1AA62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719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4B8AC-20DC-49BB-A578-6592EA30C37A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7102B-ED13-439F-8E0A-79BDC1AA62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267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4B8AC-20DC-49BB-A578-6592EA30C37A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7102B-ED13-439F-8E0A-79BDC1AA62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345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E4B8AC-20DC-49BB-A578-6592EA30C37A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7102B-ED13-439F-8E0A-79BDC1AA62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748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252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0667" y="0"/>
            <a:ext cx="2300419" cy="3691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702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2835" y="91440"/>
            <a:ext cx="2325188" cy="36011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9703" y="3591473"/>
            <a:ext cx="2868218" cy="349497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268341" y="620448"/>
            <a:ext cx="2292288" cy="3693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769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0</Words>
  <Application>Microsoft Office PowerPoint</Application>
  <PresentationFormat>Широкоэкранный</PresentationFormat>
  <Paragraphs>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Галеева Надежда</dc:creator>
  <cp:lastModifiedBy>Венера Галеева</cp:lastModifiedBy>
  <cp:revision>11</cp:revision>
  <dcterms:created xsi:type="dcterms:W3CDTF">2019-03-13T17:49:21Z</dcterms:created>
  <dcterms:modified xsi:type="dcterms:W3CDTF">2022-12-12T19:27:13Z</dcterms:modified>
</cp:coreProperties>
</file>