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7" r:id="rId3"/>
    <p:sldId id="268" r:id="rId4"/>
    <p:sldId id="271" r:id="rId5"/>
    <p:sldId id="261" r:id="rId6"/>
    <p:sldId id="266" r:id="rId7"/>
    <p:sldId id="259" r:id="rId8"/>
    <p:sldId id="275" r:id="rId9"/>
    <p:sldId id="28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37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2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80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2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051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285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6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4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8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37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0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CE88-91AB-4B5E-ADD0-51C1DB3D93D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6D49-F2C5-4737-B717-D5DFDE5C6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1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552873" cy="77109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Крепкие зубы-залог здоровья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9636" y="5403273"/>
            <a:ext cx="7121237" cy="1016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Составила:    Семенова Светлана Юрьевна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 ГБОУ гимназия 114</a:t>
            </a:r>
          </a:p>
          <a:p>
            <a:r>
              <a:rPr lang="ru-RU" dirty="0" err="1" smtClean="0"/>
              <a:t>г.Санкт</a:t>
            </a:r>
            <a:r>
              <a:rPr lang="ru-RU" dirty="0" smtClean="0"/>
              <a:t>-Петербург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21" y="3798454"/>
            <a:ext cx="2294357" cy="18634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3737" y="1122363"/>
            <a:ext cx="2257136" cy="19842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544" y="2563090"/>
            <a:ext cx="3671455" cy="22946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103" y="1034472"/>
            <a:ext cx="1149351" cy="167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9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44" y="103908"/>
            <a:ext cx="8885383" cy="666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0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88" y="304801"/>
            <a:ext cx="10095700" cy="61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5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909" y="242454"/>
            <a:ext cx="8405090" cy="630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2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57200"/>
            <a:ext cx="8183418" cy="613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6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745" y="228599"/>
            <a:ext cx="8497455" cy="637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7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97" y="489527"/>
            <a:ext cx="10673133" cy="600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8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010" y="355691"/>
            <a:ext cx="8312936" cy="622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</Words>
  <Application>Microsoft Office PowerPoint</Application>
  <PresentationFormat>Широкоэкранный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 Крепкие зубы-залог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15</cp:revision>
  <dcterms:created xsi:type="dcterms:W3CDTF">2022-12-11T20:57:28Z</dcterms:created>
  <dcterms:modified xsi:type="dcterms:W3CDTF">2022-12-11T22:41:26Z</dcterms:modified>
</cp:coreProperties>
</file>