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A61D54-49F6-49BE-8BCD-C1B89BB771D2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A23429-7FDD-456F-91A3-7893CCDA83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777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92155B-CC3B-49DF-B1F1-D247B4EF930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4603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1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54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1" y="3869636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1650">
                <a:solidFill>
                  <a:srgbClr val="FFFFFF"/>
                </a:solidFill>
              </a:defRPr>
            </a:lvl1pPr>
            <a:lvl2pPr marL="342900" indent="0" algn="ctr">
              <a:buNone/>
              <a:defRPr sz="1650"/>
            </a:lvl2pPr>
            <a:lvl3pPr marL="685800" indent="0" algn="ctr">
              <a:buNone/>
              <a:defRPr sz="165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1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974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150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1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892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54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65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1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9611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467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553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705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265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75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4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75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41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1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2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30"/>
            <a:ext cx="2329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9" y="6223830"/>
            <a:ext cx="4717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2" y="6223830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863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50"/>
        </a:spcBef>
        <a:buClr>
          <a:schemeClr val="accent1"/>
        </a:buClr>
        <a:buSzPct val="80000"/>
        <a:buFont typeface="Corbel" pitchFamily="34" charset="0"/>
        <a:buChar char="•"/>
        <a:defRPr sz="165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5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35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6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2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4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65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8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49371" y="285533"/>
            <a:ext cx="4626320" cy="6216134"/>
          </a:xfrm>
          <a:prstGeom prst="rect">
            <a:avLst/>
          </a:prstGeom>
        </p:spPr>
      </p:pic>
      <p:pic>
        <p:nvPicPr>
          <p:cNvPr id="2" name="lyudmilanikolaeva-uxarkupec-smyslpesniru_tRbSZvU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192344" y="55172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891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7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Широкоэкранный</PresentationFormat>
  <Paragraphs>1</Paragraphs>
  <Slides>1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Calibri</vt:lpstr>
      <vt:lpstr>Corbel</vt:lpstr>
      <vt:lpstr>Базис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</dc:creator>
  <cp:lastModifiedBy>Галина</cp:lastModifiedBy>
  <cp:revision>2</cp:revision>
  <dcterms:created xsi:type="dcterms:W3CDTF">2022-12-12T07:01:29Z</dcterms:created>
  <dcterms:modified xsi:type="dcterms:W3CDTF">2022-12-12T07:02:20Z</dcterms:modified>
</cp:coreProperties>
</file>