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0" r:id="rId2"/>
  </p:sldIdLst>
  <p:sldSz cx="9144000" cy="6858000" type="screen4x3"/>
  <p:notesSz cx="6858000" cy="9144000"/>
  <p:custDataLst>
    <p:tags r:id="rId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5100"/>
    <a:srgbClr val="6E4B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1976" autoAdjust="0"/>
  </p:normalViewPr>
  <p:slideViewPr>
    <p:cSldViewPr>
      <p:cViewPr varScale="1">
        <p:scale>
          <a:sx n="103" d="100"/>
          <a:sy n="103" d="100"/>
        </p:scale>
        <p:origin x="18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41BD7-D3E1-410A-9FBC-DB83519D142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2155B-CC3B-49DF-B1F1-D247B4EF9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68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2155B-CC3B-49DF-B1F1-D247B4EF930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23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243841"/>
            <a:ext cx="879348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4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buNone/>
              <a:defRPr sz="1650">
                <a:solidFill>
                  <a:srgbClr val="FFFFFF"/>
                </a:solidFill>
              </a:defRPr>
            </a:lvl1pPr>
            <a:lvl2pPr marL="342900" indent="0" algn="ctr">
              <a:buNone/>
              <a:defRPr sz="1650"/>
            </a:lvl2pPr>
            <a:lvl3pPr marL="685800" indent="0" algn="ctr">
              <a:buNone/>
              <a:defRPr sz="165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183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660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46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61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54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65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999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08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3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1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15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9489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19" y="1097280"/>
            <a:ext cx="3909060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94894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63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9489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59936" y="1069847"/>
            <a:ext cx="4574286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9489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774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243841"/>
            <a:ext cx="879348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6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50"/>
        </a:spcBef>
        <a:buClr>
          <a:schemeClr val="accent1"/>
        </a:buClr>
        <a:buSzPct val="80000"/>
        <a:buFont typeface="Corbel" pitchFamily="34" charset="0"/>
        <a:buChar char="•"/>
        <a:defRPr sz="165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5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35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6.png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12" Type="http://schemas.microsoft.com/office/2007/relationships/hdphoto" Target="../media/hdphoto2.wdp"/><Relationship Id="rId17" Type="http://schemas.openxmlformats.org/officeDocument/2006/relationships/image" Target="../media/image9.png"/><Relationship Id="rId2" Type="http://schemas.openxmlformats.org/officeDocument/2006/relationships/audio" Target="../media/media1.mp3"/><Relationship Id="rId16" Type="http://schemas.openxmlformats.org/officeDocument/2006/relationships/image" Target="../media/image8.png"/><Relationship Id="rId20" Type="http://schemas.openxmlformats.org/officeDocument/2006/relationships/image" Target="../media/image12.png"/><Relationship Id="rId1" Type="http://schemas.microsoft.com/office/2007/relationships/media" Target="../media/media1.mp3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5" Type="http://schemas.openxmlformats.org/officeDocument/2006/relationships/image" Target="../media/image7.png"/><Relationship Id="rId10" Type="http://schemas.openxmlformats.org/officeDocument/2006/relationships/image" Target="../media/image4.png"/><Relationship Id="rId19" Type="http://schemas.openxmlformats.org/officeDocument/2006/relationships/image" Target="../media/image11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png"/><Relationship Id="rId1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yudmilanikolaeva-uxarkupec-smyslpesniru_tRbSZvU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Sketch trans="100000" pressure="46"/>
                    </a14:imgEffect>
                    <a14:imgEffect>
                      <a14:colorTemperature colorTemp="10385"/>
                    </a14:imgEffect>
                    <a14:imgEffect>
                      <a14:saturation sat="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5480" y="4698451"/>
            <a:ext cx="288000" cy="28800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82" y="260648"/>
            <a:ext cx="8885306" cy="64742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07" t="1075" b="575"/>
          <a:stretch/>
        </p:blipFill>
        <p:spPr>
          <a:xfrm>
            <a:off x="7071580" y="2105684"/>
            <a:ext cx="1958487" cy="40596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365" y="1987918"/>
            <a:ext cx="2038850" cy="4295151"/>
          </a:xfrm>
          <a:prstGeom prst="rect">
            <a:avLst/>
          </a:prstGeom>
        </p:spPr>
      </p:pic>
      <p:pic>
        <p:nvPicPr>
          <p:cNvPr id="7" name="Рисунок 6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97668">
                        <a14:foregroundMark x1="75510" y1="97490" x2="84548" y2="89961"/>
                        <a14:foregroundMark x1="58309" y1="53668" x2="67055" y2="37066"/>
                        <a14:foregroundMark x1="70845" y1="54247" x2="61808" y2="32432"/>
                        <a14:foregroundMark x1="57434" y1="1158" x2="58601" y2="1158"/>
                        <a14:foregroundMark x1="90671" y1="1737" x2="90671" y2="1737"/>
                        <a14:foregroundMark x1="37609" y1="43050" x2="11953" y2="295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437"/>
          <a:stretch/>
        </p:blipFill>
        <p:spPr>
          <a:xfrm>
            <a:off x="6948264" y="4221088"/>
            <a:ext cx="1665590" cy="263691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7212" r="98798">
                        <a14:foregroundMark x1="23077" y1="42358" x2="18029" y2="26856"/>
                        <a14:foregroundMark x1="21394" y1="32096" x2="52644" y2="46725"/>
                        <a14:foregroundMark x1="49760" y1="57205" x2="22596" y2="41921"/>
                        <a14:foregroundMark x1="69231" y1="51528" x2="86058" y2="18122"/>
                        <a14:foregroundMark x1="65865" y1="42576" x2="75962" y2="13537"/>
                        <a14:foregroundMark x1="80048" y1="29913" x2="80529" y2="13537"/>
                        <a14:foregroundMark x1="82692" y1="25109" x2="85817" y2="13319"/>
                        <a14:foregroundMark x1="21875" y1="34716" x2="13942" y2="31004"/>
                        <a14:foregroundMark x1="26442" y1="35371" x2="14663" y2="27293"/>
                        <a14:foregroundMark x1="27163" y1="30568" x2="21875" y2="26856"/>
                        <a14:foregroundMark x1="58413" y1="98472" x2="58413" y2="98472"/>
                        <a14:foregroundMark x1="89423" y1="98253" x2="89423" y2="98253"/>
                        <a14:foregroundMark x1="90625" y1="98253" x2="97356" y2="93450"/>
                        <a14:foregroundMark x1="31010" y1="97598" x2="26442" y2="914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198" t="2581" r="-2226" b="-1296"/>
          <a:stretch/>
        </p:blipFill>
        <p:spPr>
          <a:xfrm>
            <a:off x="897535" y="4282069"/>
            <a:ext cx="1588865" cy="1960556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3537" y="1120708"/>
            <a:ext cx="9337537" cy="5604742"/>
          </a:xfrm>
          <a:prstGeom prst="rect">
            <a:avLst/>
          </a:prstGeom>
        </p:spPr>
      </p:pic>
      <p:grpSp>
        <p:nvGrpSpPr>
          <p:cNvPr id="52" name="Группа 51"/>
          <p:cNvGrpSpPr/>
          <p:nvPr/>
        </p:nvGrpSpPr>
        <p:grpSpPr>
          <a:xfrm rot="20168062">
            <a:off x="4854176" y="2307958"/>
            <a:ext cx="1120652" cy="1084054"/>
            <a:chOff x="1164567" y="3278037"/>
            <a:chExt cx="1928084" cy="1742536"/>
          </a:xfrm>
        </p:grpSpPr>
        <p:pic>
          <p:nvPicPr>
            <p:cNvPr id="53" name="Рисунок 52"/>
            <p:cNvPicPr>
              <a:picLocks noChangeAspect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64567" y="3278037"/>
              <a:ext cx="1928084" cy="1742536"/>
            </a:xfrm>
            <a:prstGeom prst="rect">
              <a:avLst/>
            </a:prstGeom>
          </p:spPr>
        </p:pic>
        <p:sp>
          <p:nvSpPr>
            <p:cNvPr id="54" name="Равнобедренный треугольник 53"/>
            <p:cNvSpPr/>
            <p:nvPr/>
          </p:nvSpPr>
          <p:spPr>
            <a:xfrm rot="20891600">
              <a:off x="1636077" y="3781017"/>
              <a:ext cx="911703" cy="823959"/>
            </a:xfrm>
            <a:prstGeom prst="triangle">
              <a:avLst/>
            </a:prstGeom>
            <a:solidFill>
              <a:srgbClr val="7030A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ru-RU" sz="1350">
                <a:solidFill>
                  <a:srgbClr val="FFFFFF"/>
                </a:solidFill>
                <a:latin typeface="Corbel" panose="020B0503020204020204"/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 rot="3407287">
            <a:off x="3593315" y="3048953"/>
            <a:ext cx="1081893" cy="1014129"/>
            <a:chOff x="2433409" y="1604514"/>
            <a:chExt cx="1928084" cy="1742536"/>
          </a:xfrm>
        </p:grpSpPr>
        <p:pic>
          <p:nvPicPr>
            <p:cNvPr id="44" name="Рисунок 43"/>
            <p:cNvPicPr>
              <a:picLocks noChangeAspect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33409" y="1604514"/>
              <a:ext cx="1928084" cy="1742536"/>
            </a:xfrm>
            <a:prstGeom prst="rect">
              <a:avLst/>
            </a:prstGeom>
          </p:spPr>
        </p:pic>
        <p:sp>
          <p:nvSpPr>
            <p:cNvPr id="45" name="Овал 44"/>
            <p:cNvSpPr/>
            <p:nvPr/>
          </p:nvSpPr>
          <p:spPr>
            <a:xfrm rot="20784752">
              <a:off x="2817883" y="2203059"/>
              <a:ext cx="1136703" cy="673803"/>
            </a:xfrm>
            <a:prstGeom prst="ellipse">
              <a:avLst/>
            </a:prstGeom>
            <a:solidFill>
              <a:srgbClr val="CF660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ru-RU" sz="1350">
                <a:solidFill>
                  <a:srgbClr val="FFFFFF"/>
                </a:solidFill>
                <a:latin typeface="Corbel" panose="020B0503020204020204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 rot="2989744">
            <a:off x="3770995" y="4101173"/>
            <a:ext cx="1120844" cy="1085815"/>
            <a:chOff x="5814204" y="1759789"/>
            <a:chExt cx="1928084" cy="1742536"/>
          </a:xfrm>
        </p:grpSpPr>
        <p:pic>
          <p:nvPicPr>
            <p:cNvPr id="50" name="Рисунок 49"/>
            <p:cNvPicPr>
              <a:picLocks noChangeAspect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14204" y="1759789"/>
              <a:ext cx="1928084" cy="1742536"/>
            </a:xfrm>
            <a:prstGeom prst="rect">
              <a:avLst/>
            </a:prstGeom>
          </p:spPr>
        </p:pic>
        <p:sp>
          <p:nvSpPr>
            <p:cNvPr id="51" name="Овал 50"/>
            <p:cNvSpPr/>
            <p:nvPr/>
          </p:nvSpPr>
          <p:spPr>
            <a:xfrm>
              <a:off x="6337539" y="2294625"/>
              <a:ext cx="828895" cy="81519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ru-RU" sz="1350">
                <a:solidFill>
                  <a:srgbClr val="FFFFFF"/>
                </a:solidFill>
                <a:latin typeface="Corbel" panose="020B0503020204020204"/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 rot="19181435">
            <a:off x="4930166" y="3716703"/>
            <a:ext cx="942698" cy="1075354"/>
            <a:chOff x="3678972" y="4063043"/>
            <a:chExt cx="1623898" cy="1742536"/>
          </a:xfrm>
        </p:grpSpPr>
        <p:pic>
          <p:nvPicPr>
            <p:cNvPr id="47" name="Рисунок 46"/>
            <p:cNvPicPr>
              <a:picLocks noChangeAspect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833" r="5945"/>
            <a:stretch/>
          </p:blipFill>
          <p:spPr>
            <a:xfrm>
              <a:off x="3678972" y="4063043"/>
              <a:ext cx="1623898" cy="1742536"/>
            </a:xfrm>
            <a:prstGeom prst="rect">
              <a:avLst/>
            </a:prstGeom>
          </p:spPr>
        </p:pic>
        <p:sp>
          <p:nvSpPr>
            <p:cNvPr id="48" name="Блок-схема: процесс 47"/>
            <p:cNvSpPr/>
            <p:nvPr/>
          </p:nvSpPr>
          <p:spPr>
            <a:xfrm rot="20848228">
              <a:off x="3875884" y="4637628"/>
              <a:ext cx="1090932" cy="706249"/>
            </a:xfrm>
            <a:prstGeom prst="flowChartProcess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ru-RU" sz="1350">
                <a:solidFill>
                  <a:srgbClr val="FFFFFF"/>
                </a:solidFill>
                <a:latin typeface="Corbel" panose="020B0503020204020204"/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 rot="2114058">
            <a:off x="4354005" y="5454183"/>
            <a:ext cx="1078706" cy="1067310"/>
            <a:chOff x="6526830" y="4638871"/>
            <a:chExt cx="1596416" cy="1583118"/>
          </a:xfrm>
        </p:grpSpPr>
        <p:pic>
          <p:nvPicPr>
            <p:cNvPr id="56" name="Рисунок 55"/>
            <p:cNvPicPr>
              <a:picLocks noChangeAspect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26830" y="4638871"/>
              <a:ext cx="1596416" cy="1583118"/>
            </a:xfrm>
            <a:prstGeom prst="rect">
              <a:avLst/>
            </a:prstGeom>
          </p:spPr>
        </p:pic>
        <p:sp>
          <p:nvSpPr>
            <p:cNvPr id="57" name="Прямоугольник 56"/>
            <p:cNvSpPr/>
            <p:nvPr/>
          </p:nvSpPr>
          <p:spPr>
            <a:xfrm rot="20813590">
              <a:off x="6955851" y="5032922"/>
              <a:ext cx="793095" cy="812465"/>
            </a:xfrm>
            <a:prstGeom prst="rect">
              <a:avLst/>
            </a:prstGeom>
            <a:solidFill>
              <a:srgbClr val="128C55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ru-RU" sz="1350">
                <a:solidFill>
                  <a:srgbClr val="FFFFFF"/>
                </a:solidFill>
                <a:latin typeface="Corbel" panose="020B0503020204020204"/>
              </a:endParaRPr>
            </a:p>
          </p:txBody>
        </p:sp>
      </p:grp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111" y="2656031"/>
            <a:ext cx="2088232" cy="424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1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 vol="80000">
                <p:cTn id="3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1</Words>
  <Application>Microsoft Office PowerPoint</Application>
  <PresentationFormat>Экран (4:3)</PresentationFormat>
  <Paragraphs>1</Paragraphs>
  <Slides>1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Corbel</vt:lpstr>
      <vt:lpstr>Базис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Галина</cp:lastModifiedBy>
  <cp:revision>121</cp:revision>
  <dcterms:created xsi:type="dcterms:W3CDTF">2014-05-12T04:44:22Z</dcterms:created>
  <dcterms:modified xsi:type="dcterms:W3CDTF">2022-12-12T07:25:18Z</dcterms:modified>
</cp:coreProperties>
</file>