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5" r:id="rId4"/>
    <p:sldId id="276" r:id="rId5"/>
    <p:sldId id="274" r:id="rId6"/>
    <p:sldId id="261" r:id="rId7"/>
    <p:sldId id="268" r:id="rId8"/>
    <p:sldId id="265" r:id="rId9"/>
    <p:sldId id="27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70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85" autoAdjust="0"/>
    <p:restoredTop sz="94660"/>
  </p:normalViewPr>
  <p:slideViewPr>
    <p:cSldViewPr snapToGrid="0">
      <p:cViewPr>
        <p:scale>
          <a:sx n="78" d="100"/>
          <a:sy n="78" d="100"/>
        </p:scale>
        <p:origin x="-12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8ED641-54AD-43F9-9F5C-C6599AFFA7F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00B1008-DA64-4EE3-9862-94172E707C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57931" y="1972459"/>
            <a:ext cx="78706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-технологии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логопедической работе в ДОУ»</a:t>
            </a:r>
          </a:p>
          <a:p>
            <a:pPr algn="ctr"/>
            <a:endParaRPr lang="ru-RU" sz="3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Подготовил: учитель – логопед 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№ 3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В. Берсинева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1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4520" y="1821319"/>
            <a:ext cx="4097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7881" y="2891553"/>
            <a:ext cx="1132341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переводе с английского 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quest)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загадка, головоломка, вопрос.</a:t>
            </a:r>
          </a:p>
          <a:p>
            <a:pPr algn="just"/>
            <a:endParaRPr 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-игра - это приключение, в котором игроку или игрокам необходимо искать различные предметы, выполняя задания и решая головоломки, со своим сюжетом и атмосферой. Выполнив одно задание, дети получают подсказку к выполнению следующего, что является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эффективным средством повышения познавательной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и мотивационной готовностью к исследованию.</a:t>
            </a:r>
            <a:endParaRPr lang="ru-RU" sz="2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2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48" y="463640"/>
            <a:ext cx="10407798" cy="6220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Использование </a:t>
            </a:r>
            <a:r>
              <a:rPr lang="ru-RU" dirty="0" err="1" smtClean="0"/>
              <a:t>квест</a:t>
            </a:r>
            <a:r>
              <a:rPr lang="ru-RU" dirty="0" smtClean="0"/>
              <a:t> – игры в коррекционной работе: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629" y="1648496"/>
            <a:ext cx="8943706" cy="4237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05905" y="2145206"/>
            <a:ext cx="4518213" cy="34825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Фронтальная работа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920" y="2145206"/>
            <a:ext cx="100647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459" y="3624263"/>
            <a:ext cx="100647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95341" y="3664089"/>
            <a:ext cx="4364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Индивидуальная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362070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85611" y="2369714"/>
            <a:ext cx="10341735" cy="4031086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Коррекционно-образовательные – вовлечение каждого ребенка в активный творческий процесс;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Коррекционно-развивающие – развитие интереса, творческих  способностей, воображения, поисковой активности, стремления к новизне;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Воспитательные – воспитание толерантности, личной ответственности за выполнение работы.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Здоровьесберегающие – создание положительного эмоционального настроя и снятия психоэмоционального напряжения.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64351" y="515155"/>
            <a:ext cx="9567135" cy="1898922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400" u="sng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Цели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: -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активизировать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познавательные и мыслительные процессы участников,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-  реализовать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проектную и игровую деятельность,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 - познакомить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 новой информацией,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 - закрепить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имеющиеся знания,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 - отработать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на практике умения детей.</a:t>
            </a:r>
            <a:r>
              <a:rPr lang="ru-RU" sz="2000" b="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0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" t="1" r="-22891" b="-36850"/>
          <a:stretch/>
        </p:blipFill>
        <p:spPr>
          <a:xfrm>
            <a:off x="33516" y="-594"/>
            <a:ext cx="12193057" cy="6858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8465" y="217654"/>
            <a:ext cx="67501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разработки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383" y="1399008"/>
            <a:ext cx="999831" cy="5243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896" y="2048819"/>
            <a:ext cx="999831" cy="5243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293" y="2642251"/>
            <a:ext cx="999831" cy="5243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625" y="3217679"/>
            <a:ext cx="999831" cy="5243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07209" y="1433935"/>
            <a:ext cx="2111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0864" y="2067349"/>
            <a:ext cx="2491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системность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9700" y="2674986"/>
            <a:ext cx="2838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моциональность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63870" y="3167093"/>
            <a:ext cx="2852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разумность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393" y="3846235"/>
            <a:ext cx="10001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36462" y="3846890"/>
            <a:ext cx="22797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538" y="4450306"/>
            <a:ext cx="10001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63084" y="4487947"/>
            <a:ext cx="1637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</p:txBody>
      </p:sp>
    </p:spTree>
    <p:extLst>
      <p:ext uri="{BB962C8B-B14F-4D97-AF65-F5344CB8AC3E}">
        <p14:creationId xmlns:p14="http://schemas.microsoft.com/office/powerpoint/2010/main" val="287873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-1012" t="16851" r="1"/>
          <a:stretch/>
        </p:blipFill>
        <p:spPr>
          <a:xfrm>
            <a:off x="1403796" y="1084294"/>
            <a:ext cx="9002333" cy="416700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28054" y="221771"/>
            <a:ext cx="74742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19947" y="1572091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-игр:</a:t>
            </a:r>
          </a:p>
          <a:p>
            <a:pPr algn="r">
              <a:defRPr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детектив</a:t>
            </a:r>
            <a:endParaRPr lang="ru-RU" sz="2800" b="1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журналистское расследование</a:t>
            </a:r>
            <a:endParaRPr lang="ru-RU" sz="2800" b="1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научное исследование</a:t>
            </a:r>
            <a:endParaRPr lang="ru-RU" sz="2800" b="1" dirty="0">
              <a:solidFill>
                <a:srgbClr val="002060"/>
              </a:solidFill>
            </a:endParaRPr>
          </a:p>
          <a:p>
            <a:pPr algn="r">
              <a:defRPr/>
            </a:pP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6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03688" y="803802"/>
            <a:ext cx="8045875" cy="51833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95471" y="730696"/>
            <a:ext cx="79076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Варианты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составления маршрутов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826217" y="3990351"/>
            <a:ext cx="978408" cy="484632"/>
          </a:xfrm>
          <a:prstGeom prst="rightArrow">
            <a:avLst/>
          </a:prstGeom>
          <a:solidFill>
            <a:srgbClr val="EA70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994581" y="1818086"/>
            <a:ext cx="978408" cy="484632"/>
          </a:xfrm>
          <a:prstGeom prst="rightArrow">
            <a:avLst/>
          </a:prstGeom>
          <a:solidFill>
            <a:srgbClr val="EA70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257995" y="2786850"/>
            <a:ext cx="978408" cy="484632"/>
          </a:xfrm>
          <a:prstGeom prst="rightArrow">
            <a:avLst/>
          </a:prstGeom>
          <a:solidFill>
            <a:srgbClr val="EA70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21496" y="3755616"/>
            <a:ext cx="267740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Маршрутный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лист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4288" y="5193852"/>
            <a:ext cx="3729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«Волшебный клубок»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21112" y="1807914"/>
            <a:ext cx="1264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Карта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2237659" y="5195772"/>
            <a:ext cx="978408" cy="484632"/>
          </a:xfrm>
          <a:prstGeom prst="rightArrow">
            <a:avLst/>
          </a:prstGeom>
          <a:solidFill>
            <a:srgbClr val="EA70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194850" y="2658434"/>
            <a:ext cx="26910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экран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8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742774" y="754617"/>
            <a:ext cx="6096851" cy="3429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56220" y="1128800"/>
            <a:ext cx="4065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рименением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-технологии повышает эффективность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коррекционной работы с дошкольниками с нарушениями речи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11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4" t="48726" r="13127" b="24201"/>
          <a:stretch/>
        </p:blipFill>
        <p:spPr bwMode="auto">
          <a:xfrm>
            <a:off x="3547872" y="2328672"/>
            <a:ext cx="4413504" cy="134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61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213</Words>
  <Application>Microsoft Office PowerPoint</Application>
  <PresentationFormat>Произвольный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Использование квест – игры в коррекционной работе:</vt:lpstr>
      <vt:lpstr>Цели: - активизировать познавательные и мыслительные процессы участников,                    -  реализовать проектную и игровую деятельность,                - познакомить с новой информацией,                - закрепить имеющиеся знания,                - отработать на практике умения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Persona</dc:creator>
  <cp:lastModifiedBy>Admin</cp:lastModifiedBy>
  <cp:revision>63</cp:revision>
  <dcterms:created xsi:type="dcterms:W3CDTF">2018-03-29T17:53:16Z</dcterms:created>
  <dcterms:modified xsi:type="dcterms:W3CDTF">2022-12-12T07:56:51Z</dcterms:modified>
</cp:coreProperties>
</file>